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0" roundtripDataSignature="AMtx7min1uwE1SkxOzPZNwS0dXjBRknR+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0" Type="http://customschemas.google.com/relationships/presentationmetadata" Target="meta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3" name="Google Shape;10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nl-BE"/>
              <a:t>Bij deze optie neemt de Service Provider de rol op van Verwerkingsverantwoordelijke. In dat geval sluit AWV éénmaal een protocol af met de Service Provider. Daarna kan de Service Provider verschillende klanten beginnen bedienen. Elk van deze klanten wordt ook als Verwerkingsverantwoordelijke gezien, waar Service Provider een verwerker voor is. Om die relatie vast te stellen sluit de Service Provider met elke klant een aparte verwerkersovereenkomst af.</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lang="nl-BE"/>
              <a:t>Het voordeel van deze optie is dat er slechts één maal een protocol afgesloten moet worden. Het nadeel is dat dit model voor DPO’s van bijvoorbeeld politiediensten moeilijker te aanvaarden zou kunnen zijn dan optie 2.</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e80b78b503_1_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 name="Google Shape;141;g2e80b78b503_1_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lang="nl-BE"/>
              <a:t>Bij deze optie neemt de Service Provider niet de rol op van Verwerkingsverantwoordelijke. In dat geval moet AWV rechtstreeks met elke nieuwe klant van de Service Provider (welke als Verwerkingsverantwoordelijke van zijn eigen data wordt gezien) een protocol afsluiten. De rol van de  Service Provider is beperkt tot die van verwerker voor zij klant. Om die relatie vast te stellen sluit de Service Provider met elke klant een aparte verwerkersovereenkomst af.</a:t>
            </a:r>
            <a:endParaRPr/>
          </a:p>
          <a:p>
            <a:pPr indent="0" lvl="0" marL="158750" marR="0" rtl="0" algn="l">
              <a:lnSpc>
                <a:spcPct val="100000"/>
              </a:lnSpc>
              <a:spcBef>
                <a:spcPts val="0"/>
              </a:spcBef>
              <a:spcAft>
                <a:spcPts val="0"/>
              </a:spcAft>
              <a:buClr>
                <a:srgbClr val="000000"/>
              </a:buClr>
              <a:buSzPts val="1100"/>
              <a:buFont typeface="Arial"/>
              <a:buNone/>
            </a:pPr>
            <a:r>
              <a:t/>
            </a:r>
            <a:endParaRPr/>
          </a:p>
          <a:p>
            <a:pPr indent="0" lvl="0" marL="158750" marR="0" rtl="0" algn="l">
              <a:lnSpc>
                <a:spcPct val="100000"/>
              </a:lnSpc>
              <a:spcBef>
                <a:spcPts val="0"/>
              </a:spcBef>
              <a:spcAft>
                <a:spcPts val="0"/>
              </a:spcAft>
              <a:buClr>
                <a:srgbClr val="000000"/>
              </a:buClr>
              <a:buSzPts val="1100"/>
              <a:buFont typeface="Arial"/>
              <a:buNone/>
            </a:pPr>
            <a:r>
              <a:rPr lang="nl-BE"/>
              <a:t>Het nadeel hiervan tov optie 1 is dat voor elke nieuwe klant van de Service Provider er voor start van de dienst een apart protocol tussen AWV en die klant afgesloten moet worden. Dit vraagt tijd en effort. Het voordeel hiervan is dat dit model voor DPO’s van bijvoorbeeld politiediensten makkelijker te aanvaarden zou kunnen zijn, omdat in dit geval een protocol mbt privacy gevoelige data wordt afgesloten tussen twee overheidsentiteiten. </a:t>
            </a:r>
            <a:endParaRPr/>
          </a:p>
          <a:p>
            <a:pPr indent="-228600" lvl="0" marL="457200" marR="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spTree>
      <p:nvGrpSpPr>
        <p:cNvPr id="12" name="Shape 12"/>
        <p:cNvGrpSpPr/>
        <p:nvPr/>
      </p:nvGrpSpPr>
      <p:grpSpPr>
        <a:xfrm>
          <a:off x="0" y="0"/>
          <a:ext cx="0" cy="0"/>
          <a:chOff x="0" y="0"/>
          <a:chExt cx="0" cy="0"/>
        </a:xfrm>
      </p:grpSpPr>
      <p:sp>
        <p:nvSpPr>
          <p:cNvPr id="13" name="Google Shape;13;p19"/>
          <p:cNvSpPr/>
          <p:nvPr/>
        </p:nvSpPr>
        <p:spPr>
          <a:xfrm>
            <a:off x="0" y="0"/>
            <a:ext cx="12193201"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19"/>
          <p:cNvSpPr/>
          <p:nvPr/>
        </p:nvSpPr>
        <p:spPr>
          <a:xfrm flipH="1">
            <a:off x="0" y="5220000"/>
            <a:ext cx="12191999" cy="1440000"/>
          </a:xfrm>
          <a:prstGeom prst="rtTriangle">
            <a:avLst/>
          </a:prstGeom>
          <a:solidFill>
            <a:srgbClr val="F4F4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 name="Google Shape;15;p19"/>
          <p:cNvSpPr/>
          <p:nvPr/>
        </p:nvSpPr>
        <p:spPr>
          <a:xfrm>
            <a:off x="0" y="6659880"/>
            <a:ext cx="12192000" cy="198120"/>
          </a:xfrm>
          <a:prstGeom prst="rect">
            <a:avLst/>
          </a:prstGeom>
          <a:solidFill>
            <a:srgbClr val="F4F4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 name="Google Shape;16;p19"/>
          <p:cNvSpPr/>
          <p:nvPr/>
        </p:nvSpPr>
        <p:spPr>
          <a:xfrm flipH="1" rot="-5400000">
            <a:off x="10498522" y="584639"/>
            <a:ext cx="2278117" cy="1108839"/>
          </a:xfrm>
          <a:prstGeom prst="rtTriangle">
            <a:avLst/>
          </a:prstGeom>
          <a:solidFill>
            <a:srgbClr val="F4F4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 name="Google Shape;17;p19"/>
          <p:cNvSpPr txBox="1"/>
          <p:nvPr>
            <p:ph type="ctrTitle"/>
          </p:nvPr>
        </p:nvSpPr>
        <p:spPr>
          <a:xfrm>
            <a:off x="972000" y="1584000"/>
            <a:ext cx="9215940" cy="1655762"/>
          </a:xfrm>
          <a:prstGeom prst="rect">
            <a:avLst/>
          </a:prstGeom>
          <a:noFill/>
          <a:ln>
            <a:noFill/>
          </a:ln>
        </p:spPr>
        <p:txBody>
          <a:bodyPr anchorCtr="0" anchor="b" bIns="0" lIns="0" spcFirstLastPara="1" rIns="0" wrap="square" tIns="0">
            <a:noAutofit/>
          </a:bodyPr>
          <a:lstStyle>
            <a:lvl1pPr lvl="0" algn="l">
              <a:lnSpc>
                <a:spcPct val="80000"/>
              </a:lnSpc>
              <a:spcBef>
                <a:spcPts val="0"/>
              </a:spcBef>
              <a:spcAft>
                <a:spcPts val="0"/>
              </a:spcAft>
              <a:buClr>
                <a:schemeClr val="dk1"/>
              </a:buClr>
              <a:buSzPts val="10000"/>
              <a:buFont typeface="Calibri"/>
              <a:buNone/>
              <a:defRPr b="1" i="0" sz="10000" u="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19"/>
          <p:cNvSpPr txBox="1"/>
          <p:nvPr>
            <p:ph idx="1" type="subTitle"/>
          </p:nvPr>
        </p:nvSpPr>
        <p:spPr>
          <a:xfrm>
            <a:off x="972000" y="3183437"/>
            <a:ext cx="9216000" cy="1655762"/>
          </a:xfrm>
          <a:prstGeom prst="rect">
            <a:avLst/>
          </a:prstGeom>
          <a:noFill/>
          <a:ln>
            <a:noFill/>
          </a:ln>
        </p:spPr>
        <p:txBody>
          <a:bodyPr anchorCtr="0" anchor="t" bIns="0" lIns="0" spcFirstLastPara="1" rIns="0" wrap="square" tIns="0">
            <a:noAutofit/>
          </a:bodyPr>
          <a:lstStyle>
            <a:lvl1pPr lvl="0" algn="l">
              <a:lnSpc>
                <a:spcPct val="80000"/>
              </a:lnSpc>
              <a:spcBef>
                <a:spcPts val="0"/>
              </a:spcBef>
              <a:spcAft>
                <a:spcPts val="0"/>
              </a:spcAft>
              <a:buClr>
                <a:schemeClr val="dk1"/>
              </a:buClr>
              <a:buSzPts val="7500"/>
              <a:buNone/>
              <a:defRPr b="0" i="0" sz="7500" u="none">
                <a:solidFill>
                  <a:schemeClr val="dk1"/>
                </a:solidFill>
                <a:latin typeface="Calibri"/>
                <a:ea typeface="Calibri"/>
                <a:cs typeface="Calibri"/>
                <a:sym typeface="Calibri"/>
              </a:defRPr>
            </a:lvl1pPr>
            <a:lvl2pPr lvl="1" algn="ctr">
              <a:lnSpc>
                <a:spcPct val="100000"/>
              </a:lnSpc>
              <a:spcBef>
                <a:spcPts val="450"/>
              </a:spcBef>
              <a:spcAft>
                <a:spcPts val="0"/>
              </a:spcAft>
              <a:buClr>
                <a:schemeClr val="dk1"/>
              </a:buClr>
              <a:buSzPts val="2000"/>
              <a:buNone/>
              <a:defRPr sz="2000"/>
            </a:lvl2pPr>
            <a:lvl3pPr lvl="2" algn="ctr">
              <a:lnSpc>
                <a:spcPct val="100000"/>
              </a:lnSpc>
              <a:spcBef>
                <a:spcPts val="450"/>
              </a:spcBef>
              <a:spcAft>
                <a:spcPts val="0"/>
              </a:spcAft>
              <a:buClr>
                <a:schemeClr val="dk1"/>
              </a:buClr>
              <a:buSzPts val="1800"/>
              <a:buNone/>
              <a:defRPr sz="1800"/>
            </a:lvl3pPr>
            <a:lvl4pPr lvl="3" algn="ctr">
              <a:lnSpc>
                <a:spcPct val="100000"/>
              </a:lnSpc>
              <a:spcBef>
                <a:spcPts val="450"/>
              </a:spcBef>
              <a:spcAft>
                <a:spcPts val="0"/>
              </a:spcAft>
              <a:buClr>
                <a:schemeClr val="dk1"/>
              </a:buClr>
              <a:buSzPts val="1600"/>
              <a:buNone/>
              <a:defRPr sz="1600"/>
            </a:lvl4pPr>
            <a:lvl5pPr lvl="4" algn="ctr">
              <a:lnSpc>
                <a:spcPct val="100000"/>
              </a:lnSpc>
              <a:spcBef>
                <a:spcPts val="45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19" name="Google Shape;19;p19"/>
          <p:cNvPicPr preferRelativeResize="0"/>
          <p:nvPr/>
        </p:nvPicPr>
        <p:blipFill rotWithShape="1">
          <a:blip r:embed="rId2">
            <a:alphaModFix/>
          </a:blip>
          <a:srcRect b="0" l="0" r="0" t="0"/>
          <a:stretch/>
        </p:blipFill>
        <p:spPr>
          <a:xfrm>
            <a:off x="11589546" y="123825"/>
            <a:ext cx="507204" cy="761933"/>
          </a:xfrm>
          <a:prstGeom prst="rect">
            <a:avLst/>
          </a:prstGeom>
          <a:noFill/>
          <a:ln>
            <a:noFill/>
          </a:ln>
        </p:spPr>
      </p:pic>
      <p:pic>
        <p:nvPicPr>
          <p:cNvPr id="20" name="Google Shape;20;p19"/>
          <p:cNvPicPr preferRelativeResize="0"/>
          <p:nvPr/>
        </p:nvPicPr>
        <p:blipFill rotWithShape="1">
          <a:blip r:embed="rId3">
            <a:alphaModFix/>
          </a:blip>
          <a:srcRect b="0" l="0" r="0" t="0"/>
          <a:stretch/>
        </p:blipFill>
        <p:spPr>
          <a:xfrm>
            <a:off x="9243060" y="5949003"/>
            <a:ext cx="2430780" cy="39776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ro en 3 Objecten">
  <p:cSld name="Intro en 3 Objecten">
    <p:spTree>
      <p:nvGrpSpPr>
        <p:cNvPr id="68" name="Shape 68"/>
        <p:cNvGrpSpPr/>
        <p:nvPr/>
      </p:nvGrpSpPr>
      <p:grpSpPr>
        <a:xfrm>
          <a:off x="0" y="0"/>
          <a:ext cx="0" cy="0"/>
          <a:chOff x="0" y="0"/>
          <a:chExt cx="0" cy="0"/>
        </a:xfrm>
      </p:grpSpPr>
      <p:sp>
        <p:nvSpPr>
          <p:cNvPr id="69" name="Google Shape;69;p33"/>
          <p:cNvSpPr txBox="1"/>
          <p:nvPr>
            <p:ph type="title"/>
          </p:nvPr>
        </p:nvSpPr>
        <p:spPr>
          <a:xfrm>
            <a:off x="2194560" y="670560"/>
            <a:ext cx="8065440" cy="147828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000"/>
              <a:buFont typeface="Calibri"/>
              <a:buNone/>
              <a:defRPr b="0" sz="3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33"/>
          <p:cNvSpPr txBox="1"/>
          <p:nvPr>
            <p:ph idx="10" type="dt"/>
          </p:nvPr>
        </p:nvSpPr>
        <p:spPr>
          <a:xfrm>
            <a:off x="10787170" y="6372000"/>
            <a:ext cx="849667" cy="360000"/>
          </a:xfrm>
          <a:prstGeom prst="rect">
            <a:avLst/>
          </a:prstGeom>
          <a:noFill/>
          <a:ln>
            <a:noFill/>
          </a:ln>
        </p:spPr>
        <p:txBody>
          <a:bodyPr anchorCtr="0" anchor="ctr" bIns="0" lIns="0" spcFirstLastPara="1" rIns="0" wrap="square" tIns="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33"/>
          <p:cNvSpPr txBox="1"/>
          <p:nvPr>
            <p:ph idx="11" type="ftr"/>
          </p:nvPr>
        </p:nvSpPr>
        <p:spPr>
          <a:xfrm>
            <a:off x="6493342" y="6372000"/>
            <a:ext cx="4114800" cy="360000"/>
          </a:xfrm>
          <a:prstGeom prst="rect">
            <a:avLst/>
          </a:prstGeom>
          <a:noFill/>
          <a:ln>
            <a:noFill/>
          </a:ln>
        </p:spPr>
        <p:txBody>
          <a:bodyPr anchorCtr="0" anchor="ctr" bIns="0" lIns="0" spcFirstLastPara="1" rIns="0" wrap="square" tIns="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33"/>
          <p:cNvSpPr txBox="1"/>
          <p:nvPr>
            <p:ph idx="12" type="sldNum"/>
          </p:nvPr>
        </p:nvSpPr>
        <p:spPr>
          <a:xfrm>
            <a:off x="11739914" y="6372000"/>
            <a:ext cx="452085" cy="360000"/>
          </a:xfrm>
          <a:prstGeom prst="rect">
            <a:avLst/>
          </a:prstGeom>
          <a:noFill/>
          <a:ln>
            <a:noFill/>
          </a:ln>
        </p:spPr>
        <p:txBody>
          <a:bodyPr anchorCtr="0" anchor="ctr"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nl-BE"/>
              <a:t>‹#›</a:t>
            </a:fld>
            <a:endParaRPr/>
          </a:p>
        </p:txBody>
      </p:sp>
      <p:sp>
        <p:nvSpPr>
          <p:cNvPr id="73" name="Google Shape;73;p33"/>
          <p:cNvSpPr txBox="1"/>
          <p:nvPr>
            <p:ph idx="1" type="body"/>
          </p:nvPr>
        </p:nvSpPr>
        <p:spPr>
          <a:xfrm>
            <a:off x="2194560" y="2917020"/>
            <a:ext cx="2232660" cy="32704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50"/>
              </a:spcBef>
              <a:spcAft>
                <a:spcPts val="0"/>
              </a:spcAft>
              <a:buClr>
                <a:schemeClr val="dk1"/>
              </a:buClr>
              <a:buSzPts val="2200"/>
              <a:buNone/>
              <a:defRPr b="1" sz="2200">
                <a:solidFill>
                  <a:schemeClr val="dk1"/>
                </a:solidFill>
              </a:defRPr>
            </a:lvl1pPr>
            <a:lvl2pPr indent="-228600" lvl="1" marL="914400" algn="l">
              <a:lnSpc>
                <a:spcPct val="100000"/>
              </a:lnSpc>
              <a:spcBef>
                <a:spcPts val="450"/>
              </a:spcBef>
              <a:spcAft>
                <a:spcPts val="0"/>
              </a:spcAft>
              <a:buClr>
                <a:schemeClr val="dk1"/>
              </a:buClr>
              <a:buSzPts val="1400"/>
              <a:buNone/>
              <a:defRPr sz="1400">
                <a:solidFill>
                  <a:schemeClr val="dk1"/>
                </a:solidFill>
              </a:defRPr>
            </a:lvl2pPr>
            <a:lvl3pPr indent="-317500" lvl="2" marL="1371600" algn="l">
              <a:lnSpc>
                <a:spcPct val="100000"/>
              </a:lnSpc>
              <a:spcBef>
                <a:spcPts val="450"/>
              </a:spcBef>
              <a:spcAft>
                <a:spcPts val="0"/>
              </a:spcAft>
              <a:buClr>
                <a:schemeClr val="dk1"/>
              </a:buClr>
              <a:buSzPts val="1400"/>
              <a:buChar char="•"/>
              <a:defRPr sz="1400">
                <a:solidFill>
                  <a:schemeClr val="dk1"/>
                </a:solidFill>
              </a:defRPr>
            </a:lvl3pPr>
            <a:lvl4pPr indent="-317500" lvl="3" marL="1828800" algn="l">
              <a:lnSpc>
                <a:spcPct val="100000"/>
              </a:lnSpc>
              <a:spcBef>
                <a:spcPts val="450"/>
              </a:spcBef>
              <a:spcAft>
                <a:spcPts val="0"/>
              </a:spcAft>
              <a:buClr>
                <a:schemeClr val="dk1"/>
              </a:buClr>
              <a:buSzPts val="1400"/>
              <a:buChar char="•"/>
              <a:defRPr sz="1400">
                <a:solidFill>
                  <a:schemeClr val="dk1"/>
                </a:solidFill>
              </a:defRPr>
            </a:lvl4pPr>
            <a:lvl5pPr indent="-317500" lvl="4" marL="2286000" algn="l">
              <a:lnSpc>
                <a:spcPct val="100000"/>
              </a:lnSpc>
              <a:spcBef>
                <a:spcPts val="450"/>
              </a:spcBef>
              <a:spcAft>
                <a:spcPts val="0"/>
              </a:spcAft>
              <a:buClr>
                <a:schemeClr val="dk1"/>
              </a:buClr>
              <a:buSzPts val="1400"/>
              <a:buChar char="•"/>
              <a:defRPr sz="1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74" name="Google Shape;74;p33"/>
          <p:cNvPicPr preferRelativeResize="0"/>
          <p:nvPr/>
        </p:nvPicPr>
        <p:blipFill rotWithShape="1">
          <a:blip r:embed="rId2">
            <a:alphaModFix/>
          </a:blip>
          <a:srcRect b="-4" l="41006" r="0" t="-7598"/>
          <a:stretch/>
        </p:blipFill>
        <p:spPr>
          <a:xfrm>
            <a:off x="0" y="2390775"/>
            <a:ext cx="12189266" cy="77818"/>
          </a:xfrm>
          <a:prstGeom prst="rect">
            <a:avLst/>
          </a:prstGeom>
          <a:noFill/>
          <a:ln>
            <a:noFill/>
          </a:ln>
        </p:spPr>
      </p:pic>
      <p:sp>
        <p:nvSpPr>
          <p:cNvPr id="75" name="Google Shape;75;p33"/>
          <p:cNvSpPr txBox="1"/>
          <p:nvPr>
            <p:ph idx="2" type="body"/>
          </p:nvPr>
        </p:nvSpPr>
        <p:spPr>
          <a:xfrm>
            <a:off x="4978303" y="2917020"/>
            <a:ext cx="2232660" cy="32704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50"/>
              </a:spcBef>
              <a:spcAft>
                <a:spcPts val="0"/>
              </a:spcAft>
              <a:buClr>
                <a:schemeClr val="dk1"/>
              </a:buClr>
              <a:buSzPts val="2200"/>
              <a:buNone/>
              <a:defRPr b="1" sz="2200">
                <a:solidFill>
                  <a:schemeClr val="dk1"/>
                </a:solidFill>
              </a:defRPr>
            </a:lvl1pPr>
            <a:lvl2pPr indent="-228600" lvl="1" marL="914400" algn="l">
              <a:lnSpc>
                <a:spcPct val="100000"/>
              </a:lnSpc>
              <a:spcBef>
                <a:spcPts val="450"/>
              </a:spcBef>
              <a:spcAft>
                <a:spcPts val="0"/>
              </a:spcAft>
              <a:buClr>
                <a:schemeClr val="dk1"/>
              </a:buClr>
              <a:buSzPts val="1400"/>
              <a:buNone/>
              <a:defRPr sz="1400">
                <a:solidFill>
                  <a:schemeClr val="dk1"/>
                </a:solidFill>
              </a:defRPr>
            </a:lvl2pPr>
            <a:lvl3pPr indent="-317500" lvl="2" marL="1371600" algn="l">
              <a:lnSpc>
                <a:spcPct val="100000"/>
              </a:lnSpc>
              <a:spcBef>
                <a:spcPts val="450"/>
              </a:spcBef>
              <a:spcAft>
                <a:spcPts val="0"/>
              </a:spcAft>
              <a:buClr>
                <a:schemeClr val="dk1"/>
              </a:buClr>
              <a:buSzPts val="1400"/>
              <a:buChar char="•"/>
              <a:defRPr sz="1400">
                <a:solidFill>
                  <a:schemeClr val="dk1"/>
                </a:solidFill>
              </a:defRPr>
            </a:lvl3pPr>
            <a:lvl4pPr indent="-317500" lvl="3" marL="1828800" algn="l">
              <a:lnSpc>
                <a:spcPct val="100000"/>
              </a:lnSpc>
              <a:spcBef>
                <a:spcPts val="450"/>
              </a:spcBef>
              <a:spcAft>
                <a:spcPts val="0"/>
              </a:spcAft>
              <a:buClr>
                <a:schemeClr val="dk1"/>
              </a:buClr>
              <a:buSzPts val="1400"/>
              <a:buChar char="•"/>
              <a:defRPr sz="1400">
                <a:solidFill>
                  <a:schemeClr val="dk1"/>
                </a:solidFill>
              </a:defRPr>
            </a:lvl4pPr>
            <a:lvl5pPr indent="-317500" lvl="4" marL="2286000" algn="l">
              <a:lnSpc>
                <a:spcPct val="100000"/>
              </a:lnSpc>
              <a:spcBef>
                <a:spcPts val="450"/>
              </a:spcBef>
              <a:spcAft>
                <a:spcPts val="0"/>
              </a:spcAft>
              <a:buClr>
                <a:schemeClr val="dk1"/>
              </a:buClr>
              <a:buSzPts val="1400"/>
              <a:buChar char="•"/>
              <a:defRPr sz="1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6" name="Google Shape;76;p33"/>
          <p:cNvSpPr txBox="1"/>
          <p:nvPr>
            <p:ph idx="3" type="body"/>
          </p:nvPr>
        </p:nvSpPr>
        <p:spPr>
          <a:xfrm>
            <a:off x="7764780" y="2917020"/>
            <a:ext cx="2232660" cy="32704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50"/>
              </a:spcBef>
              <a:spcAft>
                <a:spcPts val="0"/>
              </a:spcAft>
              <a:buClr>
                <a:schemeClr val="dk1"/>
              </a:buClr>
              <a:buSzPts val="2200"/>
              <a:buNone/>
              <a:defRPr b="1" sz="2200">
                <a:solidFill>
                  <a:schemeClr val="dk1"/>
                </a:solidFill>
              </a:defRPr>
            </a:lvl1pPr>
            <a:lvl2pPr indent="-228600" lvl="1" marL="914400" algn="l">
              <a:lnSpc>
                <a:spcPct val="100000"/>
              </a:lnSpc>
              <a:spcBef>
                <a:spcPts val="450"/>
              </a:spcBef>
              <a:spcAft>
                <a:spcPts val="0"/>
              </a:spcAft>
              <a:buClr>
                <a:schemeClr val="dk1"/>
              </a:buClr>
              <a:buSzPts val="1400"/>
              <a:buNone/>
              <a:defRPr sz="1400">
                <a:solidFill>
                  <a:schemeClr val="dk1"/>
                </a:solidFill>
              </a:defRPr>
            </a:lvl2pPr>
            <a:lvl3pPr indent="-317500" lvl="2" marL="1371600" algn="l">
              <a:lnSpc>
                <a:spcPct val="100000"/>
              </a:lnSpc>
              <a:spcBef>
                <a:spcPts val="450"/>
              </a:spcBef>
              <a:spcAft>
                <a:spcPts val="0"/>
              </a:spcAft>
              <a:buClr>
                <a:schemeClr val="dk1"/>
              </a:buClr>
              <a:buSzPts val="1400"/>
              <a:buChar char="•"/>
              <a:defRPr sz="1400">
                <a:solidFill>
                  <a:schemeClr val="dk1"/>
                </a:solidFill>
              </a:defRPr>
            </a:lvl3pPr>
            <a:lvl4pPr indent="-317500" lvl="3" marL="1828800" algn="l">
              <a:lnSpc>
                <a:spcPct val="100000"/>
              </a:lnSpc>
              <a:spcBef>
                <a:spcPts val="450"/>
              </a:spcBef>
              <a:spcAft>
                <a:spcPts val="0"/>
              </a:spcAft>
              <a:buClr>
                <a:schemeClr val="dk1"/>
              </a:buClr>
              <a:buSzPts val="1400"/>
              <a:buChar char="•"/>
              <a:defRPr sz="1400">
                <a:solidFill>
                  <a:schemeClr val="dk1"/>
                </a:solidFill>
              </a:defRPr>
            </a:lvl4pPr>
            <a:lvl5pPr indent="-317500" lvl="4" marL="2286000" algn="l">
              <a:lnSpc>
                <a:spcPct val="100000"/>
              </a:lnSpc>
              <a:spcBef>
                <a:spcPts val="450"/>
              </a:spcBef>
              <a:spcAft>
                <a:spcPts val="0"/>
              </a:spcAft>
              <a:buClr>
                <a:schemeClr val="dk1"/>
              </a:buClr>
              <a:buSzPts val="1400"/>
              <a:buChar char="•"/>
              <a:defRPr sz="1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ers en Beeld links">
  <p:cSld name="Headers en Beeld links">
    <p:spTree>
      <p:nvGrpSpPr>
        <p:cNvPr id="77" name="Shape 77"/>
        <p:cNvGrpSpPr/>
        <p:nvPr/>
      </p:nvGrpSpPr>
      <p:grpSpPr>
        <a:xfrm>
          <a:off x="0" y="0"/>
          <a:ext cx="0" cy="0"/>
          <a:chOff x="0" y="0"/>
          <a:chExt cx="0" cy="0"/>
        </a:xfrm>
      </p:grpSpPr>
      <p:sp>
        <p:nvSpPr>
          <p:cNvPr id="78" name="Google Shape;78;p35"/>
          <p:cNvSpPr/>
          <p:nvPr>
            <p:ph idx="2" type="pic"/>
          </p:nvPr>
        </p:nvSpPr>
        <p:spPr>
          <a:xfrm>
            <a:off x="2" y="0"/>
            <a:ext cx="5698657" cy="6858001"/>
          </a:xfrm>
          <a:prstGeom prst="rect">
            <a:avLst/>
          </a:prstGeom>
          <a:noFill/>
          <a:ln>
            <a:noFill/>
          </a:ln>
        </p:spPr>
      </p:sp>
      <p:sp>
        <p:nvSpPr>
          <p:cNvPr id="79" name="Google Shape;79;p35"/>
          <p:cNvSpPr txBox="1"/>
          <p:nvPr>
            <p:ph idx="10" type="dt"/>
          </p:nvPr>
        </p:nvSpPr>
        <p:spPr>
          <a:xfrm>
            <a:off x="10787170" y="6372000"/>
            <a:ext cx="849667" cy="360000"/>
          </a:xfrm>
          <a:prstGeom prst="rect">
            <a:avLst/>
          </a:prstGeom>
          <a:noFill/>
          <a:ln>
            <a:noFill/>
          </a:ln>
        </p:spPr>
        <p:txBody>
          <a:bodyPr anchorCtr="0" anchor="ctr" bIns="0" lIns="0" spcFirstLastPara="1" rIns="0" wrap="square" tIns="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35"/>
          <p:cNvSpPr txBox="1"/>
          <p:nvPr>
            <p:ph idx="11" type="ftr"/>
          </p:nvPr>
        </p:nvSpPr>
        <p:spPr>
          <a:xfrm>
            <a:off x="6493342" y="6372000"/>
            <a:ext cx="4114800" cy="360000"/>
          </a:xfrm>
          <a:prstGeom prst="rect">
            <a:avLst/>
          </a:prstGeom>
          <a:noFill/>
          <a:ln>
            <a:noFill/>
          </a:ln>
        </p:spPr>
        <p:txBody>
          <a:bodyPr anchorCtr="0" anchor="ctr" bIns="0" lIns="0" spcFirstLastPara="1" rIns="0" wrap="square" tIns="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35"/>
          <p:cNvSpPr txBox="1"/>
          <p:nvPr>
            <p:ph idx="12" type="sldNum"/>
          </p:nvPr>
        </p:nvSpPr>
        <p:spPr>
          <a:xfrm>
            <a:off x="11739914" y="6372000"/>
            <a:ext cx="452085" cy="360000"/>
          </a:xfrm>
          <a:prstGeom prst="rect">
            <a:avLst/>
          </a:prstGeom>
          <a:noFill/>
          <a:ln>
            <a:noFill/>
          </a:ln>
        </p:spPr>
        <p:txBody>
          <a:bodyPr anchorCtr="0" anchor="ctr"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nl-BE"/>
              <a:t>‹#›</a:t>
            </a:fld>
            <a:endParaRPr/>
          </a:p>
        </p:txBody>
      </p:sp>
      <p:sp>
        <p:nvSpPr>
          <p:cNvPr id="82" name="Google Shape;82;p35"/>
          <p:cNvSpPr txBox="1"/>
          <p:nvPr>
            <p:ph type="title"/>
          </p:nvPr>
        </p:nvSpPr>
        <p:spPr>
          <a:xfrm>
            <a:off x="5343524" y="559558"/>
            <a:ext cx="5122069" cy="1224000"/>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4200"/>
              <a:buFont typeface="Calibri"/>
              <a:buNone/>
              <a:defRPr sz="42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35"/>
          <p:cNvSpPr txBox="1"/>
          <p:nvPr>
            <p:ph idx="1" type="body"/>
          </p:nvPr>
        </p:nvSpPr>
        <p:spPr>
          <a:xfrm>
            <a:off x="5343525" y="1973872"/>
            <a:ext cx="5122069" cy="371724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50"/>
              </a:spcBef>
              <a:spcAft>
                <a:spcPts val="0"/>
              </a:spcAft>
              <a:buClr>
                <a:schemeClr val="dk1"/>
              </a:buClr>
              <a:buSzPts val="3000"/>
              <a:buNone/>
              <a:defRPr sz="3000">
                <a:solidFill>
                  <a:schemeClr val="dk1"/>
                </a:solidFill>
              </a:defRPr>
            </a:lvl1pPr>
            <a:lvl2pPr indent="-228600" lvl="1" marL="914400" algn="l">
              <a:lnSpc>
                <a:spcPct val="100000"/>
              </a:lnSpc>
              <a:spcBef>
                <a:spcPts val="1400"/>
              </a:spcBef>
              <a:spcAft>
                <a:spcPts val="0"/>
              </a:spcAft>
              <a:buClr>
                <a:schemeClr val="dk1"/>
              </a:buClr>
              <a:buSzPts val="2100"/>
              <a:buNone/>
              <a:defRPr b="1" sz="2100">
                <a:solidFill>
                  <a:schemeClr val="dk1"/>
                </a:solidFill>
              </a:defRPr>
            </a:lvl2pPr>
            <a:lvl3pPr indent="-228600" lvl="2" marL="1371600" algn="l">
              <a:lnSpc>
                <a:spcPct val="100000"/>
              </a:lnSpc>
              <a:spcBef>
                <a:spcPts val="1200"/>
              </a:spcBef>
              <a:spcAft>
                <a:spcPts val="0"/>
              </a:spcAft>
              <a:buClr>
                <a:schemeClr val="dk1"/>
              </a:buClr>
              <a:buSzPts val="1500"/>
              <a:buNone/>
              <a:defRPr b="1" sz="1500">
                <a:solidFill>
                  <a:schemeClr val="dk1"/>
                </a:solidFill>
              </a:defRPr>
            </a:lvl3pPr>
            <a:lvl4pPr indent="-228600" lvl="3" marL="1828800" algn="l">
              <a:lnSpc>
                <a:spcPct val="100000"/>
              </a:lnSpc>
              <a:spcBef>
                <a:spcPts val="900"/>
              </a:spcBef>
              <a:spcAft>
                <a:spcPts val="0"/>
              </a:spcAft>
              <a:buClr>
                <a:schemeClr val="dk1"/>
              </a:buClr>
              <a:buSzPts val="1500"/>
              <a:buNone/>
              <a:defRPr sz="1500">
                <a:solidFill>
                  <a:schemeClr val="dk1"/>
                </a:solidFill>
              </a:defRPr>
            </a:lvl4pPr>
            <a:lvl5pPr indent="-228600" lvl="4" marL="2286000" algn="l">
              <a:lnSpc>
                <a:spcPct val="100000"/>
              </a:lnSpc>
              <a:spcBef>
                <a:spcPts val="450"/>
              </a:spcBef>
              <a:spcAft>
                <a:spcPts val="0"/>
              </a:spcAft>
              <a:buClr>
                <a:schemeClr val="dk1"/>
              </a:buClr>
              <a:buSzPts val="1300"/>
              <a:buNone/>
              <a:defRPr>
                <a:solidFill>
                  <a:schemeClr val="dk1"/>
                </a:solidFill>
              </a:defRPr>
            </a:lvl5pPr>
            <a:lvl6pPr indent="-228600" lvl="5" marL="2743200" algn="l">
              <a:lnSpc>
                <a:spcPct val="90000"/>
              </a:lnSpc>
              <a:spcBef>
                <a:spcPts val="500"/>
              </a:spcBef>
              <a:spcAft>
                <a:spcPts val="0"/>
              </a:spcAft>
              <a:buClr>
                <a:schemeClr val="dk1"/>
              </a:buClr>
              <a:buSzPts val="1300"/>
              <a:buNone/>
              <a:defRPr sz="1300"/>
            </a:lvl6pPr>
            <a:lvl7pPr indent="-228600" lvl="6" marL="3200400" algn="l">
              <a:lnSpc>
                <a:spcPct val="90000"/>
              </a:lnSpc>
              <a:spcBef>
                <a:spcPts val="500"/>
              </a:spcBef>
              <a:spcAft>
                <a:spcPts val="0"/>
              </a:spcAft>
              <a:buClr>
                <a:schemeClr val="dk1"/>
              </a:buClr>
              <a:buSzPts val="1300"/>
              <a:buNone/>
              <a:defRPr b="1" sz="1300"/>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meerdere Tekstobjecten">
  <p:cSld name="Titel en meerdere Tekstobjecten">
    <p:spTree>
      <p:nvGrpSpPr>
        <p:cNvPr id="84" name="Shape 84"/>
        <p:cNvGrpSpPr/>
        <p:nvPr/>
      </p:nvGrpSpPr>
      <p:grpSpPr>
        <a:xfrm>
          <a:off x="0" y="0"/>
          <a:ext cx="0" cy="0"/>
          <a:chOff x="0" y="0"/>
          <a:chExt cx="0" cy="0"/>
        </a:xfrm>
      </p:grpSpPr>
      <p:sp>
        <p:nvSpPr>
          <p:cNvPr id="85" name="Google Shape;85;p36"/>
          <p:cNvSpPr txBox="1"/>
          <p:nvPr>
            <p:ph type="title"/>
          </p:nvPr>
        </p:nvSpPr>
        <p:spPr>
          <a:xfrm>
            <a:off x="2194560" y="670560"/>
            <a:ext cx="8065440" cy="885395"/>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4000"/>
              <a:buFont typeface="Calibri"/>
              <a:buNone/>
              <a:defRPr b="1"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36"/>
          <p:cNvSpPr txBox="1"/>
          <p:nvPr>
            <p:ph idx="10" type="dt"/>
          </p:nvPr>
        </p:nvSpPr>
        <p:spPr>
          <a:xfrm>
            <a:off x="10787170" y="6372000"/>
            <a:ext cx="849667" cy="360000"/>
          </a:xfrm>
          <a:prstGeom prst="rect">
            <a:avLst/>
          </a:prstGeom>
          <a:noFill/>
          <a:ln>
            <a:noFill/>
          </a:ln>
        </p:spPr>
        <p:txBody>
          <a:bodyPr anchorCtr="0" anchor="ctr" bIns="0" lIns="0" spcFirstLastPara="1" rIns="0" wrap="square" tIns="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36"/>
          <p:cNvSpPr txBox="1"/>
          <p:nvPr>
            <p:ph idx="11" type="ftr"/>
          </p:nvPr>
        </p:nvSpPr>
        <p:spPr>
          <a:xfrm>
            <a:off x="6493342" y="6372000"/>
            <a:ext cx="4114800" cy="360000"/>
          </a:xfrm>
          <a:prstGeom prst="rect">
            <a:avLst/>
          </a:prstGeom>
          <a:noFill/>
          <a:ln>
            <a:noFill/>
          </a:ln>
        </p:spPr>
        <p:txBody>
          <a:bodyPr anchorCtr="0" anchor="ctr" bIns="0" lIns="0" spcFirstLastPara="1" rIns="0" wrap="square" tIns="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36"/>
          <p:cNvSpPr txBox="1"/>
          <p:nvPr>
            <p:ph idx="12" type="sldNum"/>
          </p:nvPr>
        </p:nvSpPr>
        <p:spPr>
          <a:xfrm>
            <a:off x="11739914" y="6372000"/>
            <a:ext cx="452085" cy="360000"/>
          </a:xfrm>
          <a:prstGeom prst="rect">
            <a:avLst/>
          </a:prstGeom>
          <a:noFill/>
          <a:ln>
            <a:noFill/>
          </a:ln>
        </p:spPr>
        <p:txBody>
          <a:bodyPr anchorCtr="0" anchor="ctr"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nl-BE"/>
              <a:t>‹#›</a:t>
            </a:fld>
            <a:endParaRPr/>
          </a:p>
        </p:txBody>
      </p:sp>
      <p:sp>
        <p:nvSpPr>
          <p:cNvPr id="89" name="Google Shape;89;p36"/>
          <p:cNvSpPr txBox="1"/>
          <p:nvPr>
            <p:ph idx="1" type="body"/>
          </p:nvPr>
        </p:nvSpPr>
        <p:spPr>
          <a:xfrm>
            <a:off x="710333" y="2167767"/>
            <a:ext cx="5557139" cy="914400"/>
          </a:xfrm>
          <a:prstGeom prst="rect">
            <a:avLst/>
          </a:prstGeom>
          <a:noFill/>
          <a:ln>
            <a:noFill/>
          </a:ln>
        </p:spPr>
        <p:txBody>
          <a:bodyPr anchorCtr="0" anchor="t" bIns="0" lIns="0" spcFirstLastPara="1" rIns="0" wrap="square" tIns="0">
            <a:noAutofit/>
          </a:bodyPr>
          <a:lstStyle>
            <a:lvl1pPr indent="-330200" lvl="0" marL="457200" algn="l">
              <a:lnSpc>
                <a:spcPct val="100000"/>
              </a:lnSpc>
              <a:spcBef>
                <a:spcPts val="2100"/>
              </a:spcBef>
              <a:spcAft>
                <a:spcPts val="0"/>
              </a:spcAft>
              <a:buClr>
                <a:schemeClr val="dk1"/>
              </a:buClr>
              <a:buSzPts val="1600"/>
              <a:buFont typeface="Calibri"/>
              <a:buAutoNum type="arabicPeriod"/>
              <a:defRPr b="1" sz="1600">
                <a:solidFill>
                  <a:schemeClr val="dk1"/>
                </a:solidFill>
              </a:defRPr>
            </a:lvl1pPr>
            <a:lvl2pPr indent="-311150" lvl="1" marL="914400" algn="l">
              <a:lnSpc>
                <a:spcPct val="100000"/>
              </a:lnSpc>
              <a:spcBef>
                <a:spcPts val="450"/>
              </a:spcBef>
              <a:spcAft>
                <a:spcPts val="0"/>
              </a:spcAft>
              <a:buClr>
                <a:schemeClr val="dk1"/>
              </a:buClr>
              <a:buSzPts val="1300"/>
              <a:buFont typeface="Calibri"/>
              <a:buAutoNum type="arabicPeriod"/>
              <a:defRPr b="1">
                <a:solidFill>
                  <a:schemeClr val="dk1"/>
                </a:solidFill>
              </a:defRPr>
            </a:lvl2pPr>
            <a:lvl3pPr indent="-311150" lvl="2" marL="1371600" algn="l">
              <a:lnSpc>
                <a:spcPct val="100000"/>
              </a:lnSpc>
              <a:spcBef>
                <a:spcPts val="450"/>
              </a:spcBef>
              <a:spcAft>
                <a:spcPts val="0"/>
              </a:spcAft>
              <a:buClr>
                <a:schemeClr val="dk1"/>
              </a:buClr>
              <a:buSzPts val="1300"/>
              <a:buFont typeface="Calibri"/>
              <a:buAutoNum type="arabicPeriod"/>
              <a:defRPr b="1">
                <a:solidFill>
                  <a:schemeClr val="dk1"/>
                </a:solidFill>
              </a:defRPr>
            </a:lvl3pPr>
            <a:lvl4pPr indent="-311150" lvl="3" marL="1828800" algn="l">
              <a:lnSpc>
                <a:spcPct val="100000"/>
              </a:lnSpc>
              <a:spcBef>
                <a:spcPts val="450"/>
              </a:spcBef>
              <a:spcAft>
                <a:spcPts val="0"/>
              </a:spcAft>
              <a:buClr>
                <a:schemeClr val="dk1"/>
              </a:buClr>
              <a:buSzPts val="1300"/>
              <a:buFont typeface="Calibri"/>
              <a:buAutoNum type="arabicPeriod"/>
              <a:defRPr b="1">
                <a:solidFill>
                  <a:schemeClr val="dk1"/>
                </a:solidFill>
              </a:defRPr>
            </a:lvl4pPr>
            <a:lvl5pPr indent="-311150" lvl="4" marL="2286000" algn="l">
              <a:lnSpc>
                <a:spcPct val="100000"/>
              </a:lnSpc>
              <a:spcBef>
                <a:spcPts val="450"/>
              </a:spcBef>
              <a:spcAft>
                <a:spcPts val="0"/>
              </a:spcAft>
              <a:buClr>
                <a:schemeClr val="dk1"/>
              </a:buClr>
              <a:buSzPts val="1300"/>
              <a:buFont typeface="Calibri"/>
              <a:buAutoNum type="arabicPeriod"/>
              <a:defRPr b="1">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object">
  <p:cSld name="Titel en object">
    <p:spTree>
      <p:nvGrpSpPr>
        <p:cNvPr id="90" name="Shape 90"/>
        <p:cNvGrpSpPr/>
        <p:nvPr/>
      </p:nvGrpSpPr>
      <p:grpSpPr>
        <a:xfrm>
          <a:off x="0" y="0"/>
          <a:ext cx="0" cy="0"/>
          <a:chOff x="0" y="0"/>
          <a:chExt cx="0" cy="0"/>
        </a:xfrm>
      </p:grpSpPr>
      <p:sp>
        <p:nvSpPr>
          <p:cNvPr id="91" name="Google Shape;91;p39"/>
          <p:cNvSpPr txBox="1"/>
          <p:nvPr>
            <p:ph type="title"/>
          </p:nvPr>
        </p:nvSpPr>
        <p:spPr>
          <a:xfrm>
            <a:off x="1032933" y="274638"/>
            <a:ext cx="10549500" cy="1143000"/>
          </a:xfrm>
          <a:prstGeom prst="rect">
            <a:avLst/>
          </a:prstGeom>
          <a:noFill/>
          <a:ln>
            <a:noFill/>
          </a:ln>
        </p:spPr>
        <p:txBody>
          <a:bodyPr anchorCtr="0" anchor="t" bIns="91425" lIns="91425" spcFirstLastPara="1" rIns="91425" wrap="square" tIns="91425">
            <a:noAutofit/>
          </a:bodyPr>
          <a:lstStyle>
            <a:lvl1pPr lvl="0" algn="l">
              <a:lnSpc>
                <a:spcPct val="90000"/>
              </a:lnSpc>
              <a:spcBef>
                <a:spcPts val="0"/>
              </a:spcBef>
              <a:spcAft>
                <a:spcPts val="0"/>
              </a:spcAft>
              <a:buClr>
                <a:schemeClr val="dk1"/>
              </a:buClr>
              <a:buSzPts val="1400"/>
              <a:buFont typeface="Calibri"/>
              <a:buChar char="●"/>
              <a:defRPr b="1" i="0" sz="3200">
                <a:latin typeface="Calibri"/>
                <a:ea typeface="Calibri"/>
                <a:cs typeface="Calibri"/>
                <a:sym typeface="Calibri"/>
              </a:defRPr>
            </a:lvl1pPr>
            <a:lvl2pPr lvl="1" algn="l">
              <a:lnSpc>
                <a:spcPct val="100000"/>
              </a:lnSpc>
              <a:spcBef>
                <a:spcPts val="0"/>
              </a:spcBef>
              <a:spcAft>
                <a:spcPts val="0"/>
              </a:spcAft>
              <a:buSzPts val="1400"/>
              <a:buChar char="○"/>
              <a:defRPr/>
            </a:lvl2pPr>
            <a:lvl3pPr lvl="2" algn="l">
              <a:lnSpc>
                <a:spcPct val="100000"/>
              </a:lnSpc>
              <a:spcBef>
                <a:spcPts val="0"/>
              </a:spcBef>
              <a:spcAft>
                <a:spcPts val="0"/>
              </a:spcAft>
              <a:buSzPts val="1400"/>
              <a:buChar char="■"/>
              <a:defRPr/>
            </a:lvl3pPr>
            <a:lvl4pPr lvl="3" algn="l">
              <a:lnSpc>
                <a:spcPct val="100000"/>
              </a:lnSpc>
              <a:spcBef>
                <a:spcPts val="0"/>
              </a:spcBef>
              <a:spcAft>
                <a:spcPts val="0"/>
              </a:spcAft>
              <a:buSzPts val="1400"/>
              <a:buChar char="●"/>
              <a:defRPr/>
            </a:lvl4pPr>
            <a:lvl5pPr lvl="4" algn="l">
              <a:lnSpc>
                <a:spcPct val="100000"/>
              </a:lnSpc>
              <a:spcBef>
                <a:spcPts val="0"/>
              </a:spcBef>
              <a:spcAft>
                <a:spcPts val="0"/>
              </a:spcAft>
              <a:buSzPts val="1400"/>
              <a:buChar char="○"/>
              <a:defRPr/>
            </a:lvl5pPr>
            <a:lvl6pPr lvl="5" algn="l">
              <a:lnSpc>
                <a:spcPct val="100000"/>
              </a:lnSpc>
              <a:spcBef>
                <a:spcPts val="0"/>
              </a:spcBef>
              <a:spcAft>
                <a:spcPts val="0"/>
              </a:spcAft>
              <a:buSzPts val="1400"/>
              <a:buChar char="■"/>
              <a:defRPr/>
            </a:lvl6pPr>
            <a:lvl7pPr lvl="6" algn="l">
              <a:lnSpc>
                <a:spcPct val="100000"/>
              </a:lnSpc>
              <a:spcBef>
                <a:spcPts val="0"/>
              </a:spcBef>
              <a:spcAft>
                <a:spcPts val="0"/>
              </a:spcAft>
              <a:buSzPts val="1400"/>
              <a:buChar char="●"/>
              <a:defRPr/>
            </a:lvl7pPr>
            <a:lvl8pPr lvl="7" algn="l">
              <a:lnSpc>
                <a:spcPct val="100000"/>
              </a:lnSpc>
              <a:spcBef>
                <a:spcPts val="0"/>
              </a:spcBef>
              <a:spcAft>
                <a:spcPts val="0"/>
              </a:spcAft>
              <a:buSzPts val="1400"/>
              <a:buChar char="○"/>
              <a:defRPr/>
            </a:lvl8pPr>
            <a:lvl9pPr lvl="8" algn="l">
              <a:lnSpc>
                <a:spcPct val="100000"/>
              </a:lnSpc>
              <a:spcBef>
                <a:spcPts val="0"/>
              </a:spcBef>
              <a:spcAft>
                <a:spcPts val="0"/>
              </a:spcAft>
              <a:buSzPts val="1400"/>
              <a:buChar char="■"/>
              <a:defRPr/>
            </a:lvl9pPr>
          </a:lstStyle>
          <a:p/>
        </p:txBody>
      </p:sp>
      <p:sp>
        <p:nvSpPr>
          <p:cNvPr id="92" name="Google Shape;92;p39"/>
          <p:cNvSpPr txBox="1"/>
          <p:nvPr>
            <p:ph idx="1" type="body"/>
          </p:nvPr>
        </p:nvSpPr>
        <p:spPr>
          <a:xfrm>
            <a:off x="1032933" y="1600201"/>
            <a:ext cx="10718700" cy="42036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dk1"/>
              </a:buClr>
              <a:buSzPts val="1400"/>
              <a:buChar char="●"/>
              <a:defRPr sz="2000">
                <a:latin typeface="Calibri"/>
                <a:ea typeface="Calibri"/>
                <a:cs typeface="Calibri"/>
                <a:sym typeface="Calibri"/>
              </a:defRPr>
            </a:lvl1pPr>
            <a:lvl2pPr indent="-317500" lvl="1" marL="914400" algn="l">
              <a:lnSpc>
                <a:spcPct val="100000"/>
              </a:lnSpc>
              <a:spcBef>
                <a:spcPts val="0"/>
              </a:spcBef>
              <a:spcAft>
                <a:spcPts val="0"/>
              </a:spcAft>
              <a:buClr>
                <a:schemeClr val="dk1"/>
              </a:buClr>
              <a:buSzPts val="1400"/>
              <a:buFont typeface="Arial"/>
              <a:buChar char="•"/>
              <a:defRPr sz="1800">
                <a:latin typeface="Calibri"/>
                <a:ea typeface="Calibri"/>
                <a:cs typeface="Calibri"/>
                <a:sym typeface="Calibri"/>
              </a:defRPr>
            </a:lvl2pPr>
            <a:lvl3pPr indent="-317500" lvl="2" marL="1371600" algn="l">
              <a:lnSpc>
                <a:spcPct val="100000"/>
              </a:lnSpc>
              <a:spcBef>
                <a:spcPts val="0"/>
              </a:spcBef>
              <a:spcAft>
                <a:spcPts val="0"/>
              </a:spcAft>
              <a:buClr>
                <a:schemeClr val="dk1"/>
              </a:buClr>
              <a:buSzPts val="1400"/>
              <a:buChar char="■"/>
              <a:defRPr sz="1600">
                <a:latin typeface="Calibri"/>
                <a:ea typeface="Calibri"/>
                <a:cs typeface="Calibri"/>
                <a:sym typeface="Calibri"/>
              </a:defRPr>
            </a:lvl3pPr>
            <a:lvl4pPr indent="-317500" lvl="3" marL="1828800" algn="l">
              <a:lnSpc>
                <a:spcPct val="100000"/>
              </a:lnSpc>
              <a:spcBef>
                <a:spcPts val="0"/>
              </a:spcBef>
              <a:spcAft>
                <a:spcPts val="0"/>
              </a:spcAft>
              <a:buClr>
                <a:schemeClr val="dk1"/>
              </a:buClr>
              <a:buSzPts val="1400"/>
              <a:buChar char="●"/>
              <a:defRPr/>
            </a:lvl4pPr>
            <a:lvl5pPr indent="-317500" lvl="4" marL="2286000" algn="l">
              <a:lnSpc>
                <a:spcPct val="100000"/>
              </a:lnSpc>
              <a:spcBef>
                <a:spcPts val="0"/>
              </a:spcBef>
              <a:spcAft>
                <a:spcPts val="0"/>
              </a:spcAft>
              <a:buClr>
                <a:schemeClr val="dk1"/>
              </a:buClr>
              <a:buSzPts val="1400"/>
              <a:buChar char="○"/>
              <a:defRPr/>
            </a:lvl5pPr>
            <a:lvl6pPr indent="-317500" lvl="5" marL="27432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6pPr>
            <a:lvl7pPr indent="-317500" lvl="6" marL="32004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7pPr>
            <a:lvl8pPr indent="-317500" lvl="7" marL="36576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8pPr>
            <a:lvl9pPr indent="-317500" lvl="8" marL="41148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9pPr>
          </a:lstStyle>
          <a:p/>
        </p:txBody>
      </p:sp>
      <p:sp>
        <p:nvSpPr>
          <p:cNvPr id="93" name="Google Shape;93;p39"/>
          <p:cNvSpPr txBox="1"/>
          <p:nvPr>
            <p:ph idx="12" type="sldNum"/>
          </p:nvPr>
        </p:nvSpPr>
        <p:spPr>
          <a:xfrm>
            <a:off x="4826000" y="6356350"/>
            <a:ext cx="2844900" cy="365100"/>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888888"/>
              </a:buClr>
              <a:buSzPts val="1100"/>
              <a:buFont typeface="Calibri"/>
              <a:buNone/>
              <a:defRPr b="0" i="0" sz="1100" u="none" cap="none" strike="noStrike">
                <a:solidFill>
                  <a:srgbClr val="888888"/>
                </a:solidFill>
                <a:latin typeface="Calibri"/>
                <a:ea typeface="Calibri"/>
                <a:cs typeface="Calibri"/>
                <a:sym typeface="Calibri"/>
              </a:defRPr>
            </a:lvl1pPr>
            <a:lvl2pPr indent="0" lvl="1" marL="0" marR="0" algn="ctr">
              <a:lnSpc>
                <a:spcPct val="100000"/>
              </a:lnSpc>
              <a:spcBef>
                <a:spcPts val="0"/>
              </a:spcBef>
              <a:spcAft>
                <a:spcPts val="0"/>
              </a:spcAft>
              <a:buClr>
                <a:srgbClr val="888888"/>
              </a:buClr>
              <a:buSzPts val="1100"/>
              <a:buFont typeface="Calibri"/>
              <a:buNone/>
              <a:defRPr b="0" i="0" sz="1100" u="none" cap="none" strike="noStrike">
                <a:solidFill>
                  <a:srgbClr val="888888"/>
                </a:solidFill>
                <a:latin typeface="Calibri"/>
                <a:ea typeface="Calibri"/>
                <a:cs typeface="Calibri"/>
                <a:sym typeface="Calibri"/>
              </a:defRPr>
            </a:lvl2pPr>
            <a:lvl3pPr indent="0" lvl="2" marL="0" marR="0" algn="ctr">
              <a:lnSpc>
                <a:spcPct val="100000"/>
              </a:lnSpc>
              <a:spcBef>
                <a:spcPts val="0"/>
              </a:spcBef>
              <a:spcAft>
                <a:spcPts val="0"/>
              </a:spcAft>
              <a:buClr>
                <a:srgbClr val="888888"/>
              </a:buClr>
              <a:buSzPts val="1100"/>
              <a:buFont typeface="Calibri"/>
              <a:buNone/>
              <a:defRPr b="0" i="0" sz="1100" u="none" cap="none" strike="noStrike">
                <a:solidFill>
                  <a:srgbClr val="888888"/>
                </a:solidFill>
                <a:latin typeface="Calibri"/>
                <a:ea typeface="Calibri"/>
                <a:cs typeface="Calibri"/>
                <a:sym typeface="Calibri"/>
              </a:defRPr>
            </a:lvl3pPr>
            <a:lvl4pPr indent="0" lvl="3" marL="0" marR="0" algn="ctr">
              <a:lnSpc>
                <a:spcPct val="100000"/>
              </a:lnSpc>
              <a:spcBef>
                <a:spcPts val="0"/>
              </a:spcBef>
              <a:spcAft>
                <a:spcPts val="0"/>
              </a:spcAft>
              <a:buClr>
                <a:srgbClr val="888888"/>
              </a:buClr>
              <a:buSzPts val="1100"/>
              <a:buFont typeface="Calibri"/>
              <a:buNone/>
              <a:defRPr b="0" i="0" sz="1100" u="none" cap="none" strike="noStrike">
                <a:solidFill>
                  <a:srgbClr val="888888"/>
                </a:solidFill>
                <a:latin typeface="Calibri"/>
                <a:ea typeface="Calibri"/>
                <a:cs typeface="Calibri"/>
                <a:sym typeface="Calibri"/>
              </a:defRPr>
            </a:lvl4pPr>
            <a:lvl5pPr indent="0" lvl="4" marL="0" marR="0" algn="ctr">
              <a:lnSpc>
                <a:spcPct val="100000"/>
              </a:lnSpc>
              <a:spcBef>
                <a:spcPts val="0"/>
              </a:spcBef>
              <a:spcAft>
                <a:spcPts val="0"/>
              </a:spcAft>
              <a:buClr>
                <a:srgbClr val="888888"/>
              </a:buClr>
              <a:buSzPts val="1100"/>
              <a:buFont typeface="Calibri"/>
              <a:buNone/>
              <a:defRPr b="0" i="0" sz="1100" u="none" cap="none" strike="noStrike">
                <a:solidFill>
                  <a:srgbClr val="888888"/>
                </a:solidFill>
                <a:latin typeface="Calibri"/>
                <a:ea typeface="Calibri"/>
                <a:cs typeface="Calibri"/>
                <a:sym typeface="Calibri"/>
              </a:defRPr>
            </a:lvl5pPr>
            <a:lvl6pPr indent="0" lvl="5" marL="0" marR="0" algn="ctr">
              <a:lnSpc>
                <a:spcPct val="100000"/>
              </a:lnSpc>
              <a:spcBef>
                <a:spcPts val="0"/>
              </a:spcBef>
              <a:spcAft>
                <a:spcPts val="0"/>
              </a:spcAft>
              <a:buClr>
                <a:srgbClr val="888888"/>
              </a:buClr>
              <a:buSzPts val="1100"/>
              <a:buFont typeface="Calibri"/>
              <a:buNone/>
              <a:defRPr b="0" i="0" sz="1100" u="none" cap="none" strike="noStrike">
                <a:solidFill>
                  <a:srgbClr val="888888"/>
                </a:solidFill>
                <a:latin typeface="Calibri"/>
                <a:ea typeface="Calibri"/>
                <a:cs typeface="Calibri"/>
                <a:sym typeface="Calibri"/>
              </a:defRPr>
            </a:lvl6pPr>
            <a:lvl7pPr indent="0" lvl="6" marL="0" marR="0" algn="ctr">
              <a:lnSpc>
                <a:spcPct val="100000"/>
              </a:lnSpc>
              <a:spcBef>
                <a:spcPts val="0"/>
              </a:spcBef>
              <a:spcAft>
                <a:spcPts val="0"/>
              </a:spcAft>
              <a:buClr>
                <a:srgbClr val="888888"/>
              </a:buClr>
              <a:buSzPts val="1100"/>
              <a:buFont typeface="Calibri"/>
              <a:buNone/>
              <a:defRPr b="0" i="0" sz="1100" u="none" cap="none" strike="noStrike">
                <a:solidFill>
                  <a:srgbClr val="888888"/>
                </a:solidFill>
                <a:latin typeface="Calibri"/>
                <a:ea typeface="Calibri"/>
                <a:cs typeface="Calibri"/>
                <a:sym typeface="Calibri"/>
              </a:defRPr>
            </a:lvl7pPr>
            <a:lvl8pPr indent="0" lvl="7" marL="0" marR="0" algn="ctr">
              <a:lnSpc>
                <a:spcPct val="100000"/>
              </a:lnSpc>
              <a:spcBef>
                <a:spcPts val="0"/>
              </a:spcBef>
              <a:spcAft>
                <a:spcPts val="0"/>
              </a:spcAft>
              <a:buClr>
                <a:srgbClr val="888888"/>
              </a:buClr>
              <a:buSzPts val="1100"/>
              <a:buFont typeface="Calibri"/>
              <a:buNone/>
              <a:defRPr b="0" i="0" sz="1100" u="none" cap="none" strike="noStrike">
                <a:solidFill>
                  <a:srgbClr val="888888"/>
                </a:solidFill>
                <a:latin typeface="Calibri"/>
                <a:ea typeface="Calibri"/>
                <a:cs typeface="Calibri"/>
                <a:sym typeface="Calibri"/>
              </a:defRPr>
            </a:lvl8pPr>
            <a:lvl9pPr indent="0" lvl="8" marL="0" marR="0" algn="ctr">
              <a:lnSpc>
                <a:spcPct val="100000"/>
              </a:lnSpc>
              <a:spcBef>
                <a:spcPts val="0"/>
              </a:spcBef>
              <a:spcAft>
                <a:spcPts val="0"/>
              </a:spcAft>
              <a:buClr>
                <a:srgbClr val="888888"/>
              </a:buClr>
              <a:buSzPts val="1100"/>
              <a:buFont typeface="Calibri"/>
              <a:buNone/>
              <a:defRPr b="0" i="0" sz="1100" u="none" cap="none" strike="noStrike">
                <a:solidFill>
                  <a:srgbClr val="888888"/>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nl-BE"/>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object met icoon">
  <p:cSld name="Titel en object met icoon">
    <p:spTree>
      <p:nvGrpSpPr>
        <p:cNvPr id="94" name="Shape 94"/>
        <p:cNvGrpSpPr/>
        <p:nvPr/>
      </p:nvGrpSpPr>
      <p:grpSpPr>
        <a:xfrm>
          <a:off x="0" y="0"/>
          <a:ext cx="0" cy="0"/>
          <a:chOff x="0" y="0"/>
          <a:chExt cx="0" cy="0"/>
        </a:xfrm>
      </p:grpSpPr>
      <p:sp>
        <p:nvSpPr>
          <p:cNvPr id="95" name="Google Shape;95;p40"/>
          <p:cNvSpPr txBox="1"/>
          <p:nvPr>
            <p:ph type="title"/>
          </p:nvPr>
        </p:nvSpPr>
        <p:spPr>
          <a:xfrm>
            <a:off x="972000" y="-12"/>
            <a:ext cx="4641300" cy="1662000"/>
          </a:xfrm>
          <a:prstGeom prst="rect">
            <a:avLst/>
          </a:prstGeom>
          <a:noFill/>
          <a:ln>
            <a:noFill/>
          </a:ln>
        </p:spPr>
        <p:txBody>
          <a:bodyPr anchorCtr="0" anchor="b" bIns="0" lIns="0" spcFirstLastPara="1" rIns="0" wrap="square" tIns="0">
            <a:noAutofit/>
          </a:bodyPr>
          <a:lstStyle>
            <a:lvl1pPr lvl="0" marR="0" algn="l">
              <a:lnSpc>
                <a:spcPct val="70000"/>
              </a:lnSpc>
              <a:spcBef>
                <a:spcPts val="0"/>
              </a:spcBef>
              <a:spcAft>
                <a:spcPts val="0"/>
              </a:spcAft>
              <a:buClr>
                <a:schemeClr val="dk2"/>
              </a:buClr>
              <a:buSzPts val="3100"/>
              <a:buFont typeface="Arial"/>
              <a:buNone/>
              <a:defRPr b="1" i="0" sz="3100" u="none" cap="none" strike="noStrike">
                <a:solidFill>
                  <a:schemeClr val="dk2"/>
                </a:solidFill>
                <a:latin typeface="Arial"/>
                <a:ea typeface="Arial"/>
                <a:cs typeface="Arial"/>
                <a:sym typeface="Arial"/>
              </a:defRPr>
            </a:lvl1pPr>
            <a:lvl2pPr lvl="1" algn="l">
              <a:lnSpc>
                <a:spcPct val="100000"/>
              </a:lnSpc>
              <a:spcBef>
                <a:spcPts val="0"/>
              </a:spcBef>
              <a:spcAft>
                <a:spcPts val="0"/>
              </a:spcAft>
              <a:buSzPts val="1400"/>
              <a:buNone/>
              <a:defRPr sz="1900"/>
            </a:lvl2pPr>
            <a:lvl3pPr lvl="2" algn="l">
              <a:lnSpc>
                <a:spcPct val="100000"/>
              </a:lnSpc>
              <a:spcBef>
                <a:spcPts val="0"/>
              </a:spcBef>
              <a:spcAft>
                <a:spcPts val="0"/>
              </a:spcAft>
              <a:buSzPts val="1400"/>
              <a:buNone/>
              <a:defRPr sz="1900"/>
            </a:lvl3pPr>
            <a:lvl4pPr lvl="3" algn="l">
              <a:lnSpc>
                <a:spcPct val="100000"/>
              </a:lnSpc>
              <a:spcBef>
                <a:spcPts val="0"/>
              </a:spcBef>
              <a:spcAft>
                <a:spcPts val="0"/>
              </a:spcAft>
              <a:buSzPts val="1400"/>
              <a:buNone/>
              <a:defRPr sz="1900"/>
            </a:lvl4pPr>
            <a:lvl5pPr lvl="4" algn="l">
              <a:lnSpc>
                <a:spcPct val="100000"/>
              </a:lnSpc>
              <a:spcBef>
                <a:spcPts val="0"/>
              </a:spcBef>
              <a:spcAft>
                <a:spcPts val="0"/>
              </a:spcAft>
              <a:buSzPts val="1400"/>
              <a:buNone/>
              <a:defRPr sz="1900"/>
            </a:lvl5pPr>
            <a:lvl6pPr lvl="5" algn="l">
              <a:lnSpc>
                <a:spcPct val="100000"/>
              </a:lnSpc>
              <a:spcBef>
                <a:spcPts val="0"/>
              </a:spcBef>
              <a:spcAft>
                <a:spcPts val="0"/>
              </a:spcAft>
              <a:buSzPts val="1400"/>
              <a:buNone/>
              <a:defRPr sz="1900"/>
            </a:lvl6pPr>
            <a:lvl7pPr lvl="6" algn="l">
              <a:lnSpc>
                <a:spcPct val="100000"/>
              </a:lnSpc>
              <a:spcBef>
                <a:spcPts val="0"/>
              </a:spcBef>
              <a:spcAft>
                <a:spcPts val="0"/>
              </a:spcAft>
              <a:buSzPts val="1400"/>
              <a:buNone/>
              <a:defRPr sz="1900"/>
            </a:lvl7pPr>
            <a:lvl8pPr lvl="7" algn="l">
              <a:lnSpc>
                <a:spcPct val="100000"/>
              </a:lnSpc>
              <a:spcBef>
                <a:spcPts val="0"/>
              </a:spcBef>
              <a:spcAft>
                <a:spcPts val="0"/>
              </a:spcAft>
              <a:buSzPts val="1400"/>
              <a:buNone/>
              <a:defRPr sz="1900"/>
            </a:lvl8pPr>
            <a:lvl9pPr lvl="8" algn="l">
              <a:lnSpc>
                <a:spcPct val="100000"/>
              </a:lnSpc>
              <a:spcBef>
                <a:spcPts val="0"/>
              </a:spcBef>
              <a:spcAft>
                <a:spcPts val="0"/>
              </a:spcAft>
              <a:buSzPts val="1400"/>
              <a:buNone/>
              <a:defRPr sz="1900"/>
            </a:lvl9pPr>
          </a:lstStyle>
          <a:p/>
        </p:txBody>
      </p:sp>
      <p:sp>
        <p:nvSpPr>
          <p:cNvPr id="96" name="Google Shape;96;p40"/>
          <p:cNvSpPr txBox="1"/>
          <p:nvPr>
            <p:ph idx="12" type="sldNum"/>
          </p:nvPr>
        </p:nvSpPr>
        <p:spPr>
          <a:xfrm>
            <a:off x="10893972" y="6356350"/>
            <a:ext cx="1080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BE"/>
              <a:t>‹#›</a:t>
            </a:fld>
            <a:endParaRPr/>
          </a:p>
        </p:txBody>
      </p:sp>
      <p:sp>
        <p:nvSpPr>
          <p:cNvPr id="97" name="Google Shape;97;p40"/>
          <p:cNvSpPr txBox="1"/>
          <p:nvPr>
            <p:ph idx="1" type="subTitle"/>
          </p:nvPr>
        </p:nvSpPr>
        <p:spPr>
          <a:xfrm>
            <a:off x="972000" y="1458809"/>
            <a:ext cx="4440300" cy="645600"/>
          </a:xfrm>
          <a:prstGeom prst="rect">
            <a:avLst/>
          </a:prstGeom>
          <a:noFill/>
          <a:ln>
            <a:noFill/>
          </a:ln>
        </p:spPr>
        <p:txBody>
          <a:bodyPr anchorCtr="0" anchor="ctr" bIns="0" lIns="0" spcFirstLastPara="1" rIns="0" wrap="square" tIns="0">
            <a:noAutofit/>
          </a:bodyPr>
          <a:lstStyle>
            <a:lvl1pPr lvl="0" algn="l">
              <a:lnSpc>
                <a:spcPct val="100000"/>
              </a:lnSpc>
              <a:spcBef>
                <a:spcPts val="450"/>
              </a:spcBef>
              <a:spcAft>
                <a:spcPts val="0"/>
              </a:spcAft>
              <a:buSzPts val="1300"/>
              <a:buNone/>
              <a:defRPr sz="1200"/>
            </a:lvl1pPr>
            <a:lvl2pPr lvl="1" algn="l">
              <a:lnSpc>
                <a:spcPct val="100000"/>
              </a:lnSpc>
              <a:spcBef>
                <a:spcPts val="450"/>
              </a:spcBef>
              <a:spcAft>
                <a:spcPts val="0"/>
              </a:spcAft>
              <a:buSzPts val="1300"/>
              <a:buNone/>
              <a:defRPr/>
            </a:lvl2pPr>
            <a:lvl3pPr lvl="2" algn="l">
              <a:lnSpc>
                <a:spcPct val="100000"/>
              </a:lnSpc>
              <a:spcBef>
                <a:spcPts val="450"/>
              </a:spcBef>
              <a:spcAft>
                <a:spcPts val="0"/>
              </a:spcAft>
              <a:buSzPts val="1300"/>
              <a:buNone/>
              <a:defRPr/>
            </a:lvl3pPr>
            <a:lvl4pPr lvl="3" algn="l">
              <a:lnSpc>
                <a:spcPct val="100000"/>
              </a:lnSpc>
              <a:spcBef>
                <a:spcPts val="450"/>
              </a:spcBef>
              <a:spcAft>
                <a:spcPts val="0"/>
              </a:spcAft>
              <a:buSzPts val="1300"/>
              <a:buNone/>
              <a:defRPr/>
            </a:lvl4pPr>
            <a:lvl5pPr lvl="4" algn="l">
              <a:lnSpc>
                <a:spcPct val="100000"/>
              </a:lnSpc>
              <a:spcBef>
                <a:spcPts val="450"/>
              </a:spcBef>
              <a:spcAft>
                <a:spcPts val="0"/>
              </a:spcAft>
              <a:buSzPts val="1300"/>
              <a:buNone/>
              <a:defRPr/>
            </a:lvl5pPr>
            <a:lvl6pPr lvl="5" algn="l">
              <a:lnSpc>
                <a:spcPct val="90000"/>
              </a:lnSpc>
              <a:spcBef>
                <a:spcPts val="450"/>
              </a:spcBef>
              <a:spcAft>
                <a:spcPts val="0"/>
              </a:spcAft>
              <a:buSzPts val="1800"/>
              <a:buNone/>
              <a:defRPr/>
            </a:lvl6pPr>
            <a:lvl7pPr lvl="6" algn="l">
              <a:lnSpc>
                <a:spcPct val="90000"/>
              </a:lnSpc>
              <a:spcBef>
                <a:spcPts val="450"/>
              </a:spcBef>
              <a:spcAft>
                <a:spcPts val="0"/>
              </a:spcAft>
              <a:buSzPts val="1800"/>
              <a:buNone/>
              <a:defRPr/>
            </a:lvl7pPr>
            <a:lvl8pPr lvl="7" algn="l">
              <a:lnSpc>
                <a:spcPct val="90000"/>
              </a:lnSpc>
              <a:spcBef>
                <a:spcPts val="450"/>
              </a:spcBef>
              <a:spcAft>
                <a:spcPts val="0"/>
              </a:spcAft>
              <a:buSzPts val="1800"/>
              <a:buNone/>
              <a:defRPr/>
            </a:lvl8pPr>
            <a:lvl9pPr lvl="8" algn="l">
              <a:lnSpc>
                <a:spcPct val="90000"/>
              </a:lnSpc>
              <a:spcBef>
                <a:spcPts val="450"/>
              </a:spcBef>
              <a:spcAft>
                <a:spcPts val="0"/>
              </a:spcAft>
              <a:buSzPts val="1800"/>
              <a:buNone/>
              <a:defRPr/>
            </a:lvl9pPr>
          </a:lstStyle>
          <a:p/>
        </p:txBody>
      </p:sp>
      <p:sp>
        <p:nvSpPr>
          <p:cNvPr id="98" name="Google Shape;98;p40"/>
          <p:cNvSpPr/>
          <p:nvPr/>
        </p:nvSpPr>
        <p:spPr>
          <a:xfrm>
            <a:off x="0" y="0"/>
            <a:ext cx="387600" cy="6858000"/>
          </a:xfrm>
          <a:prstGeom prst="rect">
            <a:avLst/>
          </a:prstGeom>
          <a:solidFill>
            <a:schemeClr val="dk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9" name="Google Shape;99;p40"/>
          <p:cNvPicPr preferRelativeResize="0"/>
          <p:nvPr/>
        </p:nvPicPr>
        <p:blipFill rotWithShape="1">
          <a:blip r:embed="rId2">
            <a:alphaModFix/>
          </a:blip>
          <a:srcRect b="0" l="0" r="0" t="0"/>
          <a:stretch/>
        </p:blipFill>
        <p:spPr>
          <a:xfrm>
            <a:off x="10672449" y="211617"/>
            <a:ext cx="1301884" cy="552944"/>
          </a:xfrm>
          <a:prstGeom prst="rect">
            <a:avLst/>
          </a:prstGeom>
          <a:noFill/>
          <a:ln>
            <a:noFill/>
          </a:ln>
        </p:spPr>
      </p:pic>
      <p:sp>
        <p:nvSpPr>
          <p:cNvPr id="100" name="Google Shape;100;p40"/>
          <p:cNvSpPr txBox="1"/>
          <p:nvPr>
            <p:ph idx="2" type="body"/>
          </p:nvPr>
        </p:nvSpPr>
        <p:spPr>
          <a:xfrm>
            <a:off x="788839" y="2376000"/>
            <a:ext cx="6367200" cy="3760800"/>
          </a:xfrm>
          <a:prstGeom prst="rect">
            <a:avLst/>
          </a:prstGeom>
          <a:noFill/>
          <a:ln>
            <a:noFill/>
          </a:ln>
        </p:spPr>
        <p:txBody>
          <a:bodyPr anchorCtr="0" anchor="t" bIns="0" lIns="0" spcFirstLastPara="1" rIns="0" wrap="square" tIns="0">
            <a:noAutofit/>
          </a:bodyPr>
          <a:lstStyle>
            <a:lvl1pPr indent="-374650" lvl="0" marL="457200" marR="0" algn="l">
              <a:lnSpc>
                <a:spcPct val="100000"/>
              </a:lnSpc>
              <a:spcBef>
                <a:spcPts val="1100"/>
              </a:spcBef>
              <a:spcAft>
                <a:spcPts val="0"/>
              </a:spcAft>
              <a:buClr>
                <a:schemeClr val="dk1"/>
              </a:buClr>
              <a:buSzPts val="2300"/>
              <a:buFont typeface="Arial"/>
              <a:buChar char="•"/>
              <a:defRPr b="0" i="0" sz="2300" u="none" cap="none" strike="noStrike">
                <a:solidFill>
                  <a:schemeClr val="dk1"/>
                </a:solidFill>
                <a:latin typeface="Arial"/>
                <a:ea typeface="Arial"/>
                <a:cs typeface="Arial"/>
                <a:sym typeface="Arial"/>
              </a:defRPr>
            </a:lvl1pPr>
            <a:lvl2pPr indent="-374650" lvl="1" marL="914400" marR="0" algn="l">
              <a:lnSpc>
                <a:spcPct val="100000"/>
              </a:lnSpc>
              <a:spcBef>
                <a:spcPts val="500"/>
              </a:spcBef>
              <a:spcAft>
                <a:spcPts val="0"/>
              </a:spcAft>
              <a:buClr>
                <a:schemeClr val="dk1"/>
              </a:buClr>
              <a:buSzPts val="2300"/>
              <a:buFont typeface="Arial"/>
              <a:buChar char="•"/>
              <a:defRPr b="0" i="0" sz="2300" u="none" cap="none" strike="noStrike">
                <a:solidFill>
                  <a:schemeClr val="dk1"/>
                </a:solidFill>
                <a:latin typeface="Arial"/>
                <a:ea typeface="Arial"/>
                <a:cs typeface="Arial"/>
                <a:sym typeface="Arial"/>
              </a:defRPr>
            </a:lvl2pPr>
            <a:lvl3pPr indent="-355600" lvl="2" marL="1371600" marR="0" algn="l">
              <a:lnSpc>
                <a:spcPct val="10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9250" lvl="3" marL="1828800" marR="0" algn="l">
              <a:lnSpc>
                <a:spcPct val="10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4pPr>
            <a:lvl5pPr indent="-330200" lvl="4" marL="2286000" marR="0" algn="l">
              <a:lnSpc>
                <a:spcPct val="100000"/>
              </a:lnSpc>
              <a:spcBef>
                <a:spcPts val="50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u="none" cap="none" strike="noStrike">
                <a:solidFill>
                  <a:schemeClr val="dk1"/>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u="none" cap="none" strike="noStrike">
                <a:solidFill>
                  <a:schemeClr val="dk1"/>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u="none" cap="none" strike="noStrike">
                <a:solidFill>
                  <a:schemeClr val="dk1"/>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7"/>
          <p:cNvSpPr txBox="1"/>
          <p:nvPr>
            <p:ph type="title"/>
          </p:nvPr>
        </p:nvSpPr>
        <p:spPr>
          <a:xfrm>
            <a:off x="720000" y="0"/>
            <a:ext cx="9540000" cy="1224000"/>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7"/>
          <p:cNvSpPr txBox="1"/>
          <p:nvPr>
            <p:ph idx="1" type="body"/>
          </p:nvPr>
        </p:nvSpPr>
        <p:spPr>
          <a:xfrm>
            <a:off x="1440000" y="2376000"/>
            <a:ext cx="9360000" cy="37800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50"/>
              </a:spcBef>
              <a:spcAft>
                <a:spcPts val="0"/>
              </a:spcAft>
              <a:buClr>
                <a:schemeClr val="dk1"/>
              </a:buClr>
              <a:buSzPts val="1800"/>
              <a:buNone/>
              <a:defRPr/>
            </a:lvl1pPr>
            <a:lvl2pPr indent="-342900" lvl="1" marL="914400" algn="l">
              <a:lnSpc>
                <a:spcPct val="100000"/>
              </a:lnSpc>
              <a:spcBef>
                <a:spcPts val="450"/>
              </a:spcBef>
              <a:spcAft>
                <a:spcPts val="0"/>
              </a:spcAft>
              <a:buClr>
                <a:schemeClr val="dk1"/>
              </a:buClr>
              <a:buSzPts val="1800"/>
              <a:buChar char="•"/>
              <a:defRPr/>
            </a:lvl2pPr>
            <a:lvl3pPr indent="-342900" lvl="2" marL="1371600" algn="l">
              <a:lnSpc>
                <a:spcPct val="100000"/>
              </a:lnSpc>
              <a:spcBef>
                <a:spcPts val="450"/>
              </a:spcBef>
              <a:spcAft>
                <a:spcPts val="0"/>
              </a:spcAft>
              <a:buClr>
                <a:schemeClr val="dk1"/>
              </a:buClr>
              <a:buSzPts val="1800"/>
              <a:buChar char="•"/>
              <a:defRPr/>
            </a:lvl3pPr>
            <a:lvl4pPr indent="-342900" lvl="3" marL="1828800" algn="l">
              <a:lnSpc>
                <a:spcPct val="100000"/>
              </a:lnSpc>
              <a:spcBef>
                <a:spcPts val="450"/>
              </a:spcBef>
              <a:spcAft>
                <a:spcPts val="0"/>
              </a:spcAft>
              <a:buClr>
                <a:schemeClr val="dk1"/>
              </a:buClr>
              <a:buSzPts val="1800"/>
              <a:buChar char="•"/>
              <a:defRPr/>
            </a:lvl4pPr>
            <a:lvl5pPr indent="-342900" lvl="4" marL="2286000" algn="l">
              <a:lnSpc>
                <a:spcPct val="100000"/>
              </a:lnSpc>
              <a:spcBef>
                <a:spcPts val="45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27"/>
          <p:cNvSpPr txBox="1"/>
          <p:nvPr>
            <p:ph idx="10" type="dt"/>
          </p:nvPr>
        </p:nvSpPr>
        <p:spPr>
          <a:xfrm>
            <a:off x="10787170" y="6372000"/>
            <a:ext cx="849600" cy="360000"/>
          </a:xfrm>
          <a:prstGeom prst="rect">
            <a:avLst/>
          </a:prstGeom>
          <a:noFill/>
          <a:ln>
            <a:noFill/>
          </a:ln>
        </p:spPr>
        <p:txBody>
          <a:bodyPr anchorCtr="0" anchor="ctr" bIns="0" lIns="0" spcFirstLastPara="1" rIns="0" wrap="square" tIns="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7"/>
          <p:cNvSpPr txBox="1"/>
          <p:nvPr>
            <p:ph idx="11" type="ftr"/>
          </p:nvPr>
        </p:nvSpPr>
        <p:spPr>
          <a:xfrm>
            <a:off x="6493342" y="6372000"/>
            <a:ext cx="4114800" cy="360000"/>
          </a:xfrm>
          <a:prstGeom prst="rect">
            <a:avLst/>
          </a:prstGeom>
          <a:noFill/>
          <a:ln>
            <a:noFill/>
          </a:ln>
        </p:spPr>
        <p:txBody>
          <a:bodyPr anchorCtr="0" anchor="ctr" bIns="0" lIns="0" spcFirstLastPara="1" rIns="0" wrap="square" tIns="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7"/>
          <p:cNvSpPr txBox="1"/>
          <p:nvPr>
            <p:ph idx="12" type="sldNum"/>
          </p:nvPr>
        </p:nvSpPr>
        <p:spPr>
          <a:xfrm>
            <a:off x="11739914" y="6372000"/>
            <a:ext cx="452100" cy="360000"/>
          </a:xfrm>
          <a:prstGeom prst="rect">
            <a:avLst/>
          </a:prstGeom>
          <a:noFill/>
          <a:ln>
            <a:noFill/>
          </a:ln>
        </p:spPr>
        <p:txBody>
          <a:bodyPr anchorCtr="0" anchor="ctr"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nl-B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p:cSld name="1_Chapter">
    <p:spTree>
      <p:nvGrpSpPr>
        <p:cNvPr id="27" name="Shape 27"/>
        <p:cNvGrpSpPr/>
        <p:nvPr/>
      </p:nvGrpSpPr>
      <p:grpSpPr>
        <a:xfrm>
          <a:off x="0" y="0"/>
          <a:ext cx="0" cy="0"/>
          <a:chOff x="0" y="0"/>
          <a:chExt cx="0" cy="0"/>
        </a:xfrm>
      </p:grpSpPr>
      <p:pic>
        <p:nvPicPr>
          <p:cNvPr id="28" name="Google Shape;28;p82"/>
          <p:cNvPicPr preferRelativeResize="0"/>
          <p:nvPr/>
        </p:nvPicPr>
        <p:blipFill rotWithShape="1">
          <a:blip r:embed="rId2">
            <a:alphaModFix/>
          </a:blip>
          <a:srcRect b="0" l="0" r="0" t="0"/>
          <a:stretch/>
        </p:blipFill>
        <p:spPr>
          <a:xfrm>
            <a:off x="-62921" y="-1218000"/>
            <a:ext cx="12489383" cy="8158061"/>
          </a:xfrm>
          <a:prstGeom prst="rect">
            <a:avLst/>
          </a:prstGeom>
          <a:noFill/>
          <a:ln>
            <a:noFill/>
          </a:ln>
        </p:spPr>
      </p:pic>
      <p:pic>
        <p:nvPicPr>
          <p:cNvPr id="29" name="Google Shape;29;p82"/>
          <p:cNvPicPr preferRelativeResize="0"/>
          <p:nvPr/>
        </p:nvPicPr>
        <p:blipFill rotWithShape="1">
          <a:blip r:embed="rId3">
            <a:alphaModFix/>
          </a:blip>
          <a:srcRect b="0" l="0" r="0" t="0"/>
          <a:stretch/>
        </p:blipFill>
        <p:spPr>
          <a:xfrm>
            <a:off x="11102950" y="702000"/>
            <a:ext cx="1089050" cy="684000"/>
          </a:xfrm>
          <a:prstGeom prst="rect">
            <a:avLst/>
          </a:prstGeom>
          <a:noFill/>
          <a:ln>
            <a:noFill/>
          </a:ln>
        </p:spPr>
      </p:pic>
      <p:sp>
        <p:nvSpPr>
          <p:cNvPr id="30" name="Google Shape;30;p82"/>
          <p:cNvSpPr/>
          <p:nvPr/>
        </p:nvSpPr>
        <p:spPr>
          <a:xfrm flipH="1" rot="5400000">
            <a:off x="5070000" y="-1185299"/>
            <a:ext cx="2052000" cy="12192000"/>
          </a:xfrm>
          <a:prstGeom prst="rtTriangle">
            <a:avLst/>
          </a:prstGeom>
          <a:solidFill>
            <a:schemeClr val="accent1"/>
          </a:solidFill>
          <a:ln>
            <a:noFill/>
          </a:ln>
        </p:spPr>
        <p:txBody>
          <a:bodyPr anchorCtr="0" anchor="ctr" bIns="45700" lIns="90000"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 name="Google Shape;31;p82"/>
          <p:cNvSpPr/>
          <p:nvPr/>
        </p:nvSpPr>
        <p:spPr>
          <a:xfrm>
            <a:off x="0" y="5936701"/>
            <a:ext cx="12192000" cy="92129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kel titel">
  <p:cSld name="Enkel titel">
    <p:spTree>
      <p:nvGrpSpPr>
        <p:cNvPr id="32" name="Shape 32"/>
        <p:cNvGrpSpPr/>
        <p:nvPr/>
      </p:nvGrpSpPr>
      <p:grpSpPr>
        <a:xfrm>
          <a:off x="0" y="0"/>
          <a:ext cx="0" cy="0"/>
          <a:chOff x="0" y="0"/>
          <a:chExt cx="0" cy="0"/>
        </a:xfrm>
      </p:grpSpPr>
      <p:sp>
        <p:nvSpPr>
          <p:cNvPr id="33" name="Google Shape;33;p74"/>
          <p:cNvSpPr txBox="1"/>
          <p:nvPr>
            <p:ph idx="12" type="sldNum"/>
          </p:nvPr>
        </p:nvSpPr>
        <p:spPr>
          <a:xfrm>
            <a:off x="10893972" y="6356351"/>
            <a:ext cx="1080300" cy="3651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1067"/>
              <a:buFont typeface="Arial"/>
              <a:buNone/>
              <a:defRPr b="0" i="0" sz="1067"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67"/>
              <a:buFont typeface="Arial"/>
              <a:buNone/>
              <a:defRPr b="0" i="0" sz="1067"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67"/>
              <a:buFont typeface="Arial"/>
              <a:buNone/>
              <a:defRPr b="0" i="0" sz="1067"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67"/>
              <a:buFont typeface="Arial"/>
              <a:buNone/>
              <a:defRPr b="0" i="0" sz="1067"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67"/>
              <a:buFont typeface="Arial"/>
              <a:buNone/>
              <a:defRPr b="0" i="0" sz="1067"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67"/>
              <a:buFont typeface="Arial"/>
              <a:buNone/>
              <a:defRPr b="0" i="0" sz="1067"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67"/>
              <a:buFont typeface="Arial"/>
              <a:buNone/>
              <a:defRPr b="0" i="0" sz="1067"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67"/>
              <a:buFont typeface="Arial"/>
              <a:buNone/>
              <a:defRPr b="0" i="0" sz="1067"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67"/>
              <a:buFont typeface="Arial"/>
              <a:buNone/>
              <a:defRPr b="0" i="0" sz="1067"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BE"/>
              <a:t>‹#›</a:t>
            </a:fld>
            <a:endParaRPr/>
          </a:p>
        </p:txBody>
      </p:sp>
      <p:sp>
        <p:nvSpPr>
          <p:cNvPr id="34" name="Google Shape;34;p74"/>
          <p:cNvSpPr txBox="1"/>
          <p:nvPr>
            <p:ph idx="1" type="subTitle"/>
          </p:nvPr>
        </p:nvSpPr>
        <p:spPr>
          <a:xfrm>
            <a:off x="972000" y="1458809"/>
            <a:ext cx="4440300" cy="6456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chemeClr val="dk1"/>
              </a:buClr>
              <a:buSzPts val="1200"/>
              <a:buNone/>
              <a:defRPr sz="1200"/>
            </a:lvl1pPr>
            <a:lvl2pPr lvl="1" algn="l">
              <a:lnSpc>
                <a:spcPct val="100000"/>
              </a:lnSpc>
              <a:spcBef>
                <a:spcPts val="0"/>
              </a:spcBef>
              <a:spcAft>
                <a:spcPts val="0"/>
              </a:spcAft>
              <a:buClr>
                <a:schemeClr val="dk1"/>
              </a:buClr>
              <a:buSzPts val="1300"/>
              <a:buNone/>
              <a:defRPr/>
            </a:lvl2pPr>
            <a:lvl3pPr lvl="2" algn="l">
              <a:lnSpc>
                <a:spcPct val="100000"/>
              </a:lnSpc>
              <a:spcBef>
                <a:spcPts val="0"/>
              </a:spcBef>
              <a:spcAft>
                <a:spcPts val="0"/>
              </a:spcAft>
              <a:buClr>
                <a:schemeClr val="dk1"/>
              </a:buClr>
              <a:buSzPts val="1300"/>
              <a:buNone/>
              <a:defRPr/>
            </a:lvl3pPr>
            <a:lvl4pPr lvl="3" algn="l">
              <a:lnSpc>
                <a:spcPct val="100000"/>
              </a:lnSpc>
              <a:spcBef>
                <a:spcPts val="0"/>
              </a:spcBef>
              <a:spcAft>
                <a:spcPts val="0"/>
              </a:spcAft>
              <a:buClr>
                <a:schemeClr val="dk1"/>
              </a:buClr>
              <a:buSzPts val="1300"/>
              <a:buNone/>
              <a:defRPr/>
            </a:lvl4pPr>
            <a:lvl5pPr lvl="4" algn="l">
              <a:lnSpc>
                <a:spcPct val="100000"/>
              </a:lnSpc>
              <a:spcBef>
                <a:spcPts val="0"/>
              </a:spcBef>
              <a:spcAft>
                <a:spcPts val="0"/>
              </a:spcAft>
              <a:buClr>
                <a:schemeClr val="dk1"/>
              </a:buClr>
              <a:buSzPts val="1300"/>
              <a:buNone/>
              <a:defRPr/>
            </a:lvl5pPr>
            <a:lvl6pPr lvl="5" algn="l">
              <a:lnSpc>
                <a:spcPct val="90000"/>
              </a:lnSpc>
              <a:spcBef>
                <a:spcPts val="0"/>
              </a:spcBef>
              <a:spcAft>
                <a:spcPts val="0"/>
              </a:spcAft>
              <a:buClr>
                <a:schemeClr val="dk1"/>
              </a:buClr>
              <a:buSzPts val="1800"/>
              <a:buNone/>
              <a:defRPr/>
            </a:lvl6pPr>
            <a:lvl7pPr lvl="6" algn="l">
              <a:lnSpc>
                <a:spcPct val="90000"/>
              </a:lnSpc>
              <a:spcBef>
                <a:spcPts val="0"/>
              </a:spcBef>
              <a:spcAft>
                <a:spcPts val="0"/>
              </a:spcAft>
              <a:buClr>
                <a:schemeClr val="dk1"/>
              </a:buClr>
              <a:buSzPts val="1800"/>
              <a:buNone/>
              <a:defRPr/>
            </a:lvl7pPr>
            <a:lvl8pPr lvl="7" algn="l">
              <a:lnSpc>
                <a:spcPct val="90000"/>
              </a:lnSpc>
              <a:spcBef>
                <a:spcPts val="0"/>
              </a:spcBef>
              <a:spcAft>
                <a:spcPts val="0"/>
              </a:spcAft>
              <a:buClr>
                <a:schemeClr val="dk1"/>
              </a:buClr>
              <a:buSzPts val="1800"/>
              <a:buNone/>
              <a:defRPr/>
            </a:lvl8pPr>
            <a:lvl9pPr lvl="8" algn="l">
              <a:lnSpc>
                <a:spcPct val="90000"/>
              </a:lnSpc>
              <a:spcBef>
                <a:spcPts val="0"/>
              </a:spcBef>
              <a:spcAft>
                <a:spcPts val="0"/>
              </a:spcAft>
              <a:buClr>
                <a:schemeClr val="dk1"/>
              </a:buClr>
              <a:buSzPts val="1800"/>
              <a:buNone/>
              <a:defRPr/>
            </a:lvl9pPr>
          </a:lstStyle>
          <a:p/>
        </p:txBody>
      </p:sp>
      <p:sp>
        <p:nvSpPr>
          <p:cNvPr id="35" name="Google Shape;35;p74"/>
          <p:cNvSpPr txBox="1"/>
          <p:nvPr>
            <p:ph type="title"/>
          </p:nvPr>
        </p:nvSpPr>
        <p:spPr>
          <a:xfrm>
            <a:off x="972000" y="-12"/>
            <a:ext cx="4641300" cy="1662000"/>
          </a:xfrm>
          <a:prstGeom prst="rect">
            <a:avLst/>
          </a:prstGeom>
          <a:noFill/>
          <a:ln>
            <a:noFill/>
          </a:ln>
        </p:spPr>
        <p:txBody>
          <a:bodyPr anchorCtr="0" anchor="b" bIns="91425" lIns="91425" spcFirstLastPara="1" rIns="91425" wrap="square" tIns="91425">
            <a:noAutofit/>
          </a:bodyPr>
          <a:lstStyle>
            <a:lvl1pPr lvl="0" marR="0" algn="l">
              <a:lnSpc>
                <a:spcPct val="70000"/>
              </a:lnSpc>
              <a:spcBef>
                <a:spcPts val="0"/>
              </a:spcBef>
              <a:spcAft>
                <a:spcPts val="0"/>
              </a:spcAft>
              <a:buClr>
                <a:schemeClr val="dk2"/>
              </a:buClr>
              <a:buSzPts val="2300"/>
              <a:buFont typeface="Arial"/>
              <a:buNone/>
              <a:defRPr b="1" i="0" sz="3067" u="none" cap="none" strike="noStrike">
                <a:solidFill>
                  <a:schemeClr val="dk2"/>
                </a:solidFill>
                <a:latin typeface="Arial"/>
                <a:ea typeface="Arial"/>
                <a:cs typeface="Arial"/>
                <a:sym typeface="Arial"/>
              </a:defRPr>
            </a:lvl1pPr>
            <a:lvl2pPr lvl="1" algn="l">
              <a:lnSpc>
                <a:spcPct val="100000"/>
              </a:lnSpc>
              <a:spcBef>
                <a:spcPts val="0"/>
              </a:spcBef>
              <a:spcAft>
                <a:spcPts val="0"/>
              </a:spcAft>
              <a:buSzPts val="1400"/>
              <a:buNone/>
              <a:defRPr sz="1867"/>
            </a:lvl2pPr>
            <a:lvl3pPr lvl="2" algn="l">
              <a:lnSpc>
                <a:spcPct val="100000"/>
              </a:lnSpc>
              <a:spcBef>
                <a:spcPts val="0"/>
              </a:spcBef>
              <a:spcAft>
                <a:spcPts val="0"/>
              </a:spcAft>
              <a:buSzPts val="1400"/>
              <a:buNone/>
              <a:defRPr sz="1867"/>
            </a:lvl3pPr>
            <a:lvl4pPr lvl="3" algn="l">
              <a:lnSpc>
                <a:spcPct val="100000"/>
              </a:lnSpc>
              <a:spcBef>
                <a:spcPts val="0"/>
              </a:spcBef>
              <a:spcAft>
                <a:spcPts val="0"/>
              </a:spcAft>
              <a:buSzPts val="1400"/>
              <a:buNone/>
              <a:defRPr sz="1867"/>
            </a:lvl4pPr>
            <a:lvl5pPr lvl="4" algn="l">
              <a:lnSpc>
                <a:spcPct val="100000"/>
              </a:lnSpc>
              <a:spcBef>
                <a:spcPts val="0"/>
              </a:spcBef>
              <a:spcAft>
                <a:spcPts val="0"/>
              </a:spcAft>
              <a:buSzPts val="1400"/>
              <a:buNone/>
              <a:defRPr sz="1867"/>
            </a:lvl5pPr>
            <a:lvl6pPr lvl="5" algn="l">
              <a:lnSpc>
                <a:spcPct val="100000"/>
              </a:lnSpc>
              <a:spcBef>
                <a:spcPts val="0"/>
              </a:spcBef>
              <a:spcAft>
                <a:spcPts val="0"/>
              </a:spcAft>
              <a:buSzPts val="1400"/>
              <a:buNone/>
              <a:defRPr sz="1867"/>
            </a:lvl6pPr>
            <a:lvl7pPr lvl="6" algn="l">
              <a:lnSpc>
                <a:spcPct val="100000"/>
              </a:lnSpc>
              <a:spcBef>
                <a:spcPts val="0"/>
              </a:spcBef>
              <a:spcAft>
                <a:spcPts val="0"/>
              </a:spcAft>
              <a:buSzPts val="1400"/>
              <a:buNone/>
              <a:defRPr sz="1867"/>
            </a:lvl7pPr>
            <a:lvl8pPr lvl="7" algn="l">
              <a:lnSpc>
                <a:spcPct val="100000"/>
              </a:lnSpc>
              <a:spcBef>
                <a:spcPts val="0"/>
              </a:spcBef>
              <a:spcAft>
                <a:spcPts val="0"/>
              </a:spcAft>
              <a:buSzPts val="1400"/>
              <a:buNone/>
              <a:defRPr sz="1867"/>
            </a:lvl8pPr>
            <a:lvl9pPr lvl="8" algn="l">
              <a:lnSpc>
                <a:spcPct val="100000"/>
              </a:lnSpc>
              <a:spcBef>
                <a:spcPts val="0"/>
              </a:spcBef>
              <a:spcAft>
                <a:spcPts val="0"/>
              </a:spcAft>
              <a:buSzPts val="1400"/>
              <a:buNone/>
              <a:defRPr sz="1867"/>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lighter geel">
  <p:cSld name="1_Highlighter geel 2">
    <p:spTree>
      <p:nvGrpSpPr>
        <p:cNvPr id="36" name="Shape 36"/>
        <p:cNvGrpSpPr/>
        <p:nvPr/>
      </p:nvGrpSpPr>
      <p:grpSpPr>
        <a:xfrm>
          <a:off x="0" y="0"/>
          <a:ext cx="0" cy="0"/>
          <a:chOff x="0" y="0"/>
          <a:chExt cx="0" cy="0"/>
        </a:xfrm>
      </p:grpSpPr>
      <p:sp>
        <p:nvSpPr>
          <p:cNvPr id="37" name="Google Shape;37;p83"/>
          <p:cNvSpPr txBox="1"/>
          <p:nvPr>
            <p:ph type="title"/>
          </p:nvPr>
        </p:nvSpPr>
        <p:spPr>
          <a:xfrm>
            <a:off x="720000" y="0"/>
            <a:ext cx="6968700" cy="1224000"/>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83"/>
          <p:cNvSpPr txBox="1"/>
          <p:nvPr>
            <p:ph idx="1" type="body"/>
          </p:nvPr>
        </p:nvSpPr>
        <p:spPr>
          <a:xfrm>
            <a:off x="720000" y="1321010"/>
            <a:ext cx="5033100" cy="556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50"/>
              </a:spcBef>
              <a:spcAft>
                <a:spcPts val="0"/>
              </a:spcAft>
              <a:buClr>
                <a:schemeClr val="dk1"/>
              </a:buClr>
              <a:buSzPts val="1500"/>
              <a:buNone/>
              <a:defRPr b="0" i="0" sz="1500" u="none">
                <a:solidFill>
                  <a:schemeClr val="dk1"/>
                </a:solidFill>
                <a:latin typeface="Calibri"/>
                <a:ea typeface="Calibri"/>
                <a:cs typeface="Calibri"/>
                <a:sym typeface="Calibri"/>
              </a:defRPr>
            </a:lvl1pPr>
            <a:lvl2pPr indent="-342900" lvl="1" marL="914400" algn="l">
              <a:lnSpc>
                <a:spcPct val="100000"/>
              </a:lnSpc>
              <a:spcBef>
                <a:spcPts val="450"/>
              </a:spcBef>
              <a:spcAft>
                <a:spcPts val="0"/>
              </a:spcAft>
              <a:buClr>
                <a:schemeClr val="dk1"/>
              </a:buClr>
              <a:buSzPts val="1800"/>
              <a:buChar char="•"/>
              <a:defRPr/>
            </a:lvl2pPr>
            <a:lvl3pPr indent="-342900" lvl="2" marL="1371600" algn="l">
              <a:lnSpc>
                <a:spcPct val="100000"/>
              </a:lnSpc>
              <a:spcBef>
                <a:spcPts val="450"/>
              </a:spcBef>
              <a:spcAft>
                <a:spcPts val="0"/>
              </a:spcAft>
              <a:buClr>
                <a:schemeClr val="dk1"/>
              </a:buClr>
              <a:buSzPts val="1800"/>
              <a:buChar char="•"/>
              <a:defRPr/>
            </a:lvl3pPr>
            <a:lvl4pPr indent="-342900" lvl="3" marL="1828800" algn="l">
              <a:lnSpc>
                <a:spcPct val="100000"/>
              </a:lnSpc>
              <a:spcBef>
                <a:spcPts val="450"/>
              </a:spcBef>
              <a:spcAft>
                <a:spcPts val="0"/>
              </a:spcAft>
              <a:buClr>
                <a:schemeClr val="dk1"/>
              </a:buClr>
              <a:buSzPts val="1800"/>
              <a:buChar char="•"/>
              <a:defRPr/>
            </a:lvl4pPr>
            <a:lvl5pPr indent="-342900" lvl="4" marL="2286000" algn="l">
              <a:lnSpc>
                <a:spcPct val="100000"/>
              </a:lnSpc>
              <a:spcBef>
                <a:spcPts val="45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39" name="Google Shape;39;p83"/>
          <p:cNvPicPr preferRelativeResize="0"/>
          <p:nvPr/>
        </p:nvPicPr>
        <p:blipFill rotWithShape="1">
          <a:blip r:embed="rId2">
            <a:alphaModFix/>
          </a:blip>
          <a:srcRect b="0" l="0" r="0" t="0"/>
          <a:stretch/>
        </p:blipFill>
        <p:spPr>
          <a:xfrm>
            <a:off x="-1" y="1099261"/>
            <a:ext cx="12264887" cy="6898998"/>
          </a:xfrm>
          <a:prstGeom prst="rect">
            <a:avLst/>
          </a:prstGeom>
          <a:noFill/>
          <a:ln>
            <a:noFill/>
          </a:ln>
        </p:spPr>
      </p:pic>
      <p:sp>
        <p:nvSpPr>
          <p:cNvPr id="40" name="Google Shape;40;p83"/>
          <p:cNvSpPr/>
          <p:nvPr/>
        </p:nvSpPr>
        <p:spPr>
          <a:xfrm rot="5400000">
            <a:off x="4444200" y="-4215600"/>
            <a:ext cx="3303600" cy="12192000"/>
          </a:xfrm>
          <a:prstGeom prst="rtTriangle">
            <a:avLst/>
          </a:prstGeom>
          <a:solidFill>
            <a:schemeClr val="accent1"/>
          </a:solidFill>
          <a:ln>
            <a:noFill/>
          </a:ln>
        </p:spPr>
        <p:txBody>
          <a:bodyPr anchorCtr="0" anchor="ctr" bIns="45700" lIns="90000"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 name="Google Shape;41;p83"/>
          <p:cNvSpPr/>
          <p:nvPr/>
        </p:nvSpPr>
        <p:spPr>
          <a:xfrm>
            <a:off x="0" y="0"/>
            <a:ext cx="12192000" cy="228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p:cSld name="1_Chapter 3">
    <p:spTree>
      <p:nvGrpSpPr>
        <p:cNvPr id="42" name="Shape 42"/>
        <p:cNvGrpSpPr/>
        <p:nvPr/>
      </p:nvGrpSpPr>
      <p:grpSpPr>
        <a:xfrm>
          <a:off x="0" y="0"/>
          <a:ext cx="0" cy="0"/>
          <a:chOff x="0" y="0"/>
          <a:chExt cx="0" cy="0"/>
        </a:xfrm>
      </p:grpSpPr>
      <p:pic>
        <p:nvPicPr>
          <p:cNvPr id="43" name="Google Shape;43;p86"/>
          <p:cNvPicPr preferRelativeResize="0"/>
          <p:nvPr/>
        </p:nvPicPr>
        <p:blipFill rotWithShape="1">
          <a:blip r:embed="rId2">
            <a:alphaModFix/>
          </a:blip>
          <a:srcRect b="0" l="0" r="0" t="0"/>
          <a:stretch/>
        </p:blipFill>
        <p:spPr>
          <a:xfrm>
            <a:off x="-149902" y="-311035"/>
            <a:ext cx="13071423" cy="7480070"/>
          </a:xfrm>
          <a:prstGeom prst="rect">
            <a:avLst/>
          </a:prstGeom>
          <a:noFill/>
          <a:ln>
            <a:noFill/>
          </a:ln>
        </p:spPr>
      </p:pic>
      <p:pic>
        <p:nvPicPr>
          <p:cNvPr id="44" name="Google Shape;44;p86"/>
          <p:cNvPicPr preferRelativeResize="0"/>
          <p:nvPr/>
        </p:nvPicPr>
        <p:blipFill rotWithShape="1">
          <a:blip r:embed="rId3">
            <a:alphaModFix/>
          </a:blip>
          <a:srcRect b="0" l="0" r="0" t="0"/>
          <a:stretch/>
        </p:blipFill>
        <p:spPr>
          <a:xfrm>
            <a:off x="11102950" y="702000"/>
            <a:ext cx="1089050" cy="684000"/>
          </a:xfrm>
          <a:prstGeom prst="rect">
            <a:avLst/>
          </a:prstGeom>
          <a:noFill/>
          <a:ln>
            <a:noFill/>
          </a:ln>
        </p:spPr>
      </p:pic>
      <p:sp>
        <p:nvSpPr>
          <p:cNvPr id="45" name="Google Shape;45;p86"/>
          <p:cNvSpPr/>
          <p:nvPr/>
        </p:nvSpPr>
        <p:spPr>
          <a:xfrm flipH="1" rot="5400000">
            <a:off x="5070000" y="-1185299"/>
            <a:ext cx="2052000" cy="12192000"/>
          </a:xfrm>
          <a:prstGeom prst="rtTriangle">
            <a:avLst/>
          </a:prstGeom>
          <a:solidFill>
            <a:schemeClr val="accent1"/>
          </a:solidFill>
          <a:ln>
            <a:noFill/>
          </a:ln>
        </p:spPr>
        <p:txBody>
          <a:bodyPr anchorCtr="0" anchor="ctr" bIns="45700" lIns="90000"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 name="Google Shape;46;p86"/>
          <p:cNvSpPr/>
          <p:nvPr/>
        </p:nvSpPr>
        <p:spPr>
          <a:xfrm>
            <a:off x="0" y="5936701"/>
            <a:ext cx="12192000" cy="92129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p:cSld name="1_Chapter 4">
    <p:spTree>
      <p:nvGrpSpPr>
        <p:cNvPr id="47" name="Shape 47"/>
        <p:cNvGrpSpPr/>
        <p:nvPr/>
      </p:nvGrpSpPr>
      <p:grpSpPr>
        <a:xfrm>
          <a:off x="0" y="0"/>
          <a:ext cx="0" cy="0"/>
          <a:chOff x="0" y="0"/>
          <a:chExt cx="0" cy="0"/>
        </a:xfrm>
      </p:grpSpPr>
      <p:pic>
        <p:nvPicPr>
          <p:cNvPr id="48" name="Google Shape;48;p87"/>
          <p:cNvPicPr preferRelativeResize="0"/>
          <p:nvPr/>
        </p:nvPicPr>
        <p:blipFill rotWithShape="1">
          <a:blip r:embed="rId2">
            <a:alphaModFix/>
          </a:blip>
          <a:srcRect b="0" l="0" r="0" t="0"/>
          <a:stretch/>
        </p:blipFill>
        <p:spPr>
          <a:xfrm>
            <a:off x="-354281" y="-863996"/>
            <a:ext cx="12900561" cy="8585992"/>
          </a:xfrm>
          <a:prstGeom prst="rect">
            <a:avLst/>
          </a:prstGeom>
          <a:noFill/>
          <a:ln>
            <a:noFill/>
          </a:ln>
        </p:spPr>
      </p:pic>
      <p:pic>
        <p:nvPicPr>
          <p:cNvPr id="49" name="Google Shape;49;p87"/>
          <p:cNvPicPr preferRelativeResize="0"/>
          <p:nvPr/>
        </p:nvPicPr>
        <p:blipFill rotWithShape="1">
          <a:blip r:embed="rId3">
            <a:alphaModFix/>
          </a:blip>
          <a:srcRect b="0" l="0" r="0" t="0"/>
          <a:stretch/>
        </p:blipFill>
        <p:spPr>
          <a:xfrm>
            <a:off x="11102950" y="702000"/>
            <a:ext cx="1089050" cy="684000"/>
          </a:xfrm>
          <a:prstGeom prst="rect">
            <a:avLst/>
          </a:prstGeom>
          <a:noFill/>
          <a:ln>
            <a:noFill/>
          </a:ln>
        </p:spPr>
      </p:pic>
      <p:sp>
        <p:nvSpPr>
          <p:cNvPr id="50" name="Google Shape;50;p87"/>
          <p:cNvSpPr/>
          <p:nvPr/>
        </p:nvSpPr>
        <p:spPr>
          <a:xfrm flipH="1" rot="5400000">
            <a:off x="5070000" y="-1185299"/>
            <a:ext cx="2052000" cy="12192000"/>
          </a:xfrm>
          <a:prstGeom prst="rtTriangle">
            <a:avLst/>
          </a:prstGeom>
          <a:solidFill>
            <a:schemeClr val="accent1"/>
          </a:solidFill>
          <a:ln>
            <a:noFill/>
          </a:ln>
        </p:spPr>
        <p:txBody>
          <a:bodyPr anchorCtr="0" anchor="ctr" bIns="45700" lIns="90000"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 name="Google Shape;51;p87"/>
          <p:cNvSpPr/>
          <p:nvPr/>
        </p:nvSpPr>
        <p:spPr>
          <a:xfrm>
            <a:off x="0" y="5936701"/>
            <a:ext cx="12192000" cy="92129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lighter geel">
  <p:cSld name="1_Highlighter geel 3">
    <p:spTree>
      <p:nvGrpSpPr>
        <p:cNvPr id="52" name="Shape 52"/>
        <p:cNvGrpSpPr/>
        <p:nvPr/>
      </p:nvGrpSpPr>
      <p:grpSpPr>
        <a:xfrm>
          <a:off x="0" y="0"/>
          <a:ext cx="0" cy="0"/>
          <a:chOff x="0" y="0"/>
          <a:chExt cx="0" cy="0"/>
        </a:xfrm>
      </p:grpSpPr>
      <p:sp>
        <p:nvSpPr>
          <p:cNvPr id="53" name="Google Shape;53;p73"/>
          <p:cNvSpPr txBox="1"/>
          <p:nvPr>
            <p:ph type="title"/>
          </p:nvPr>
        </p:nvSpPr>
        <p:spPr>
          <a:xfrm>
            <a:off x="720000" y="0"/>
            <a:ext cx="6968700" cy="1224000"/>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73"/>
          <p:cNvSpPr txBox="1"/>
          <p:nvPr>
            <p:ph idx="1" type="body"/>
          </p:nvPr>
        </p:nvSpPr>
        <p:spPr>
          <a:xfrm>
            <a:off x="720000" y="1321010"/>
            <a:ext cx="5033100" cy="556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50"/>
              </a:spcBef>
              <a:spcAft>
                <a:spcPts val="0"/>
              </a:spcAft>
              <a:buClr>
                <a:schemeClr val="dk1"/>
              </a:buClr>
              <a:buSzPts val="1500"/>
              <a:buNone/>
              <a:defRPr b="0" i="0" sz="1500" u="none">
                <a:solidFill>
                  <a:schemeClr val="dk1"/>
                </a:solidFill>
                <a:latin typeface="Calibri"/>
                <a:ea typeface="Calibri"/>
                <a:cs typeface="Calibri"/>
                <a:sym typeface="Calibri"/>
              </a:defRPr>
            </a:lvl1pPr>
            <a:lvl2pPr indent="-342900" lvl="1" marL="914400" algn="l">
              <a:lnSpc>
                <a:spcPct val="100000"/>
              </a:lnSpc>
              <a:spcBef>
                <a:spcPts val="450"/>
              </a:spcBef>
              <a:spcAft>
                <a:spcPts val="0"/>
              </a:spcAft>
              <a:buClr>
                <a:schemeClr val="dk1"/>
              </a:buClr>
              <a:buSzPts val="1800"/>
              <a:buChar char="•"/>
              <a:defRPr/>
            </a:lvl2pPr>
            <a:lvl3pPr indent="-342900" lvl="2" marL="1371600" algn="l">
              <a:lnSpc>
                <a:spcPct val="100000"/>
              </a:lnSpc>
              <a:spcBef>
                <a:spcPts val="450"/>
              </a:spcBef>
              <a:spcAft>
                <a:spcPts val="0"/>
              </a:spcAft>
              <a:buClr>
                <a:schemeClr val="dk1"/>
              </a:buClr>
              <a:buSzPts val="1800"/>
              <a:buChar char="•"/>
              <a:defRPr/>
            </a:lvl3pPr>
            <a:lvl4pPr indent="-342900" lvl="3" marL="1828800" algn="l">
              <a:lnSpc>
                <a:spcPct val="100000"/>
              </a:lnSpc>
              <a:spcBef>
                <a:spcPts val="450"/>
              </a:spcBef>
              <a:spcAft>
                <a:spcPts val="0"/>
              </a:spcAft>
              <a:buClr>
                <a:schemeClr val="dk1"/>
              </a:buClr>
              <a:buSzPts val="1800"/>
              <a:buChar char="•"/>
              <a:defRPr/>
            </a:lvl4pPr>
            <a:lvl5pPr indent="-342900" lvl="4" marL="2286000" algn="l">
              <a:lnSpc>
                <a:spcPct val="100000"/>
              </a:lnSpc>
              <a:spcBef>
                <a:spcPts val="45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fbeelding met buitenshuis, Fietshelm, Fietswiel, boom&#10;&#10;Automatisch gegenereerde beschrijving" id="55" name="Google Shape;55;p73"/>
          <p:cNvPicPr preferRelativeResize="0"/>
          <p:nvPr/>
        </p:nvPicPr>
        <p:blipFill rotWithShape="1">
          <a:blip r:embed="rId2">
            <a:alphaModFix/>
          </a:blip>
          <a:srcRect b="0" l="0" r="0" t="0"/>
          <a:stretch/>
        </p:blipFill>
        <p:spPr>
          <a:xfrm>
            <a:off x="-1" y="-635000"/>
            <a:ext cx="12264887" cy="8176591"/>
          </a:xfrm>
          <a:prstGeom prst="rect">
            <a:avLst/>
          </a:prstGeom>
          <a:noFill/>
          <a:ln>
            <a:noFill/>
          </a:ln>
        </p:spPr>
      </p:pic>
      <p:sp>
        <p:nvSpPr>
          <p:cNvPr id="56" name="Google Shape;56;p73"/>
          <p:cNvSpPr/>
          <p:nvPr/>
        </p:nvSpPr>
        <p:spPr>
          <a:xfrm rot="5400000">
            <a:off x="4444200" y="-4215600"/>
            <a:ext cx="3303600" cy="12192000"/>
          </a:xfrm>
          <a:prstGeom prst="rtTriangle">
            <a:avLst/>
          </a:prstGeom>
          <a:solidFill>
            <a:schemeClr val="accent1"/>
          </a:solidFill>
          <a:ln>
            <a:noFill/>
          </a:ln>
        </p:spPr>
        <p:txBody>
          <a:bodyPr anchorCtr="0" anchor="ctr" bIns="45700" lIns="90000"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7" name="Google Shape;57;p73"/>
          <p:cNvSpPr/>
          <p:nvPr/>
        </p:nvSpPr>
        <p:spPr>
          <a:xfrm>
            <a:off x="0" y="0"/>
            <a:ext cx="12192000" cy="228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lighter zwart">
  <p:cSld name="Highlighter zwart">
    <p:spTree>
      <p:nvGrpSpPr>
        <p:cNvPr id="58" name="Shape 58"/>
        <p:cNvGrpSpPr/>
        <p:nvPr/>
      </p:nvGrpSpPr>
      <p:grpSpPr>
        <a:xfrm>
          <a:off x="0" y="0"/>
          <a:ext cx="0" cy="0"/>
          <a:chOff x="0" y="0"/>
          <a:chExt cx="0" cy="0"/>
        </a:xfrm>
      </p:grpSpPr>
      <p:sp>
        <p:nvSpPr>
          <p:cNvPr id="59" name="Google Shape;59;p34"/>
          <p:cNvSpPr/>
          <p:nvPr/>
        </p:nvSpPr>
        <p:spPr>
          <a:xfrm flipH="1" rot="10800000">
            <a:off x="1769928" y="0"/>
            <a:ext cx="2196000" cy="6858000"/>
          </a:xfrm>
          <a:prstGeom prst="rtTriangle">
            <a:avLst/>
          </a:prstGeom>
          <a:solidFill>
            <a:schemeClr val="dk1"/>
          </a:solidFill>
          <a:ln>
            <a:noFill/>
          </a:ln>
        </p:spPr>
        <p:txBody>
          <a:bodyPr anchorCtr="0" anchor="ctr" bIns="45700" lIns="90000"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 name="Google Shape;60;p34"/>
          <p:cNvSpPr/>
          <p:nvPr/>
        </p:nvSpPr>
        <p:spPr>
          <a:xfrm>
            <a:off x="1" y="-2000"/>
            <a:ext cx="1769928" cy="6860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 name="Google Shape;61;p34"/>
          <p:cNvSpPr txBox="1"/>
          <p:nvPr>
            <p:ph type="title"/>
          </p:nvPr>
        </p:nvSpPr>
        <p:spPr>
          <a:xfrm>
            <a:off x="720000" y="681800"/>
            <a:ext cx="2397850" cy="1224000"/>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rgbClr val="F5F4F2"/>
              </a:buClr>
              <a:buSzPts val="4400"/>
              <a:buFont typeface="Calibri"/>
              <a:buNone/>
              <a:defRPr sz="4400">
                <a:solidFill>
                  <a:srgbClr val="F5F4F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34"/>
          <p:cNvSpPr txBox="1"/>
          <p:nvPr>
            <p:ph idx="10" type="dt"/>
          </p:nvPr>
        </p:nvSpPr>
        <p:spPr>
          <a:xfrm>
            <a:off x="10787170" y="6372000"/>
            <a:ext cx="849667" cy="360000"/>
          </a:xfrm>
          <a:prstGeom prst="rect">
            <a:avLst/>
          </a:prstGeom>
          <a:noFill/>
          <a:ln>
            <a:noFill/>
          </a:ln>
        </p:spPr>
        <p:txBody>
          <a:bodyPr anchorCtr="0" anchor="ctr" bIns="0" lIns="0" spcFirstLastPara="1" rIns="0" wrap="square" tIns="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4"/>
          <p:cNvSpPr txBox="1"/>
          <p:nvPr>
            <p:ph idx="11" type="ftr"/>
          </p:nvPr>
        </p:nvSpPr>
        <p:spPr>
          <a:xfrm>
            <a:off x="6493342" y="6372000"/>
            <a:ext cx="4114800" cy="360000"/>
          </a:xfrm>
          <a:prstGeom prst="rect">
            <a:avLst/>
          </a:prstGeom>
          <a:noFill/>
          <a:ln>
            <a:noFill/>
          </a:ln>
        </p:spPr>
        <p:txBody>
          <a:bodyPr anchorCtr="0" anchor="ctr" bIns="0" lIns="0" spcFirstLastPara="1" rIns="0" wrap="square" tIns="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34"/>
          <p:cNvSpPr txBox="1"/>
          <p:nvPr>
            <p:ph idx="12" type="sldNum"/>
          </p:nvPr>
        </p:nvSpPr>
        <p:spPr>
          <a:xfrm>
            <a:off x="11739914" y="6372000"/>
            <a:ext cx="452085" cy="360000"/>
          </a:xfrm>
          <a:prstGeom prst="rect">
            <a:avLst/>
          </a:prstGeom>
          <a:noFill/>
          <a:ln>
            <a:noFill/>
          </a:ln>
        </p:spPr>
        <p:txBody>
          <a:bodyPr anchorCtr="0" anchor="ctr"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nl-BE"/>
              <a:t>‹#›</a:t>
            </a:fld>
            <a:endParaRPr/>
          </a:p>
        </p:txBody>
      </p:sp>
      <p:sp>
        <p:nvSpPr>
          <p:cNvPr id="65" name="Google Shape;65;p34"/>
          <p:cNvSpPr txBox="1"/>
          <p:nvPr>
            <p:ph idx="1" type="body"/>
          </p:nvPr>
        </p:nvSpPr>
        <p:spPr>
          <a:xfrm>
            <a:off x="720000" y="1968710"/>
            <a:ext cx="2201000" cy="166349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50"/>
              </a:spcBef>
              <a:spcAft>
                <a:spcPts val="0"/>
              </a:spcAft>
              <a:buClr>
                <a:srgbClr val="F5F4F2"/>
              </a:buClr>
              <a:buSzPts val="1500"/>
              <a:buNone/>
              <a:defRPr b="0" i="0" sz="1500" u="none">
                <a:solidFill>
                  <a:srgbClr val="F5F4F2"/>
                </a:solidFill>
                <a:latin typeface="Calibri"/>
                <a:ea typeface="Calibri"/>
                <a:cs typeface="Calibri"/>
                <a:sym typeface="Calibri"/>
              </a:defRPr>
            </a:lvl1pPr>
            <a:lvl2pPr indent="-342900" lvl="1" marL="914400" algn="l">
              <a:lnSpc>
                <a:spcPct val="100000"/>
              </a:lnSpc>
              <a:spcBef>
                <a:spcPts val="450"/>
              </a:spcBef>
              <a:spcAft>
                <a:spcPts val="0"/>
              </a:spcAft>
              <a:buClr>
                <a:schemeClr val="dk1"/>
              </a:buClr>
              <a:buSzPts val="1800"/>
              <a:buChar char="•"/>
              <a:defRPr/>
            </a:lvl2pPr>
            <a:lvl3pPr indent="-342900" lvl="2" marL="1371600" algn="l">
              <a:lnSpc>
                <a:spcPct val="100000"/>
              </a:lnSpc>
              <a:spcBef>
                <a:spcPts val="450"/>
              </a:spcBef>
              <a:spcAft>
                <a:spcPts val="0"/>
              </a:spcAft>
              <a:buClr>
                <a:schemeClr val="dk1"/>
              </a:buClr>
              <a:buSzPts val="1800"/>
              <a:buChar char="•"/>
              <a:defRPr/>
            </a:lvl3pPr>
            <a:lvl4pPr indent="-342900" lvl="3" marL="1828800" algn="l">
              <a:lnSpc>
                <a:spcPct val="100000"/>
              </a:lnSpc>
              <a:spcBef>
                <a:spcPts val="450"/>
              </a:spcBef>
              <a:spcAft>
                <a:spcPts val="0"/>
              </a:spcAft>
              <a:buClr>
                <a:schemeClr val="dk1"/>
              </a:buClr>
              <a:buSzPts val="1800"/>
              <a:buChar char="•"/>
              <a:defRPr/>
            </a:lvl4pPr>
            <a:lvl5pPr indent="-342900" lvl="4" marL="2286000" algn="l">
              <a:lnSpc>
                <a:spcPct val="100000"/>
              </a:lnSpc>
              <a:spcBef>
                <a:spcPts val="45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 name="Google Shape;66;p34"/>
          <p:cNvSpPr txBox="1"/>
          <p:nvPr>
            <p:ph idx="2" type="body"/>
          </p:nvPr>
        </p:nvSpPr>
        <p:spPr>
          <a:xfrm>
            <a:off x="4421900" y="2027071"/>
            <a:ext cx="2808000" cy="353439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00"/>
              </a:spcBef>
              <a:spcAft>
                <a:spcPts val="0"/>
              </a:spcAft>
              <a:buClr>
                <a:schemeClr val="dk1"/>
              </a:buClr>
              <a:buSzPts val="2000"/>
              <a:buNone/>
              <a:defRPr b="1" sz="2000">
                <a:solidFill>
                  <a:schemeClr val="dk1"/>
                </a:solidFill>
              </a:defRPr>
            </a:lvl1pPr>
            <a:lvl2pPr indent="-228600" lvl="1" marL="914400" algn="l">
              <a:lnSpc>
                <a:spcPct val="100000"/>
              </a:lnSpc>
              <a:spcBef>
                <a:spcPts val="400"/>
              </a:spcBef>
              <a:spcAft>
                <a:spcPts val="0"/>
              </a:spcAft>
              <a:buClr>
                <a:schemeClr val="dk1"/>
              </a:buClr>
              <a:buSzPts val="1300"/>
              <a:buNone/>
              <a:defRPr>
                <a:solidFill>
                  <a:schemeClr val="dk1"/>
                </a:solidFill>
              </a:defRPr>
            </a:lvl2pPr>
            <a:lvl3pPr indent="-311150" lvl="2" marL="1371600" algn="l">
              <a:lnSpc>
                <a:spcPct val="100000"/>
              </a:lnSpc>
              <a:spcBef>
                <a:spcPts val="400"/>
              </a:spcBef>
              <a:spcAft>
                <a:spcPts val="0"/>
              </a:spcAft>
              <a:buClr>
                <a:schemeClr val="dk1"/>
              </a:buClr>
              <a:buSzPts val="1300"/>
              <a:buChar char="•"/>
              <a:defRPr>
                <a:solidFill>
                  <a:schemeClr val="dk1"/>
                </a:solidFill>
              </a:defRPr>
            </a:lvl3pPr>
            <a:lvl4pPr indent="-311150" lvl="3" marL="1828800" algn="l">
              <a:lnSpc>
                <a:spcPct val="100000"/>
              </a:lnSpc>
              <a:spcBef>
                <a:spcPts val="400"/>
              </a:spcBef>
              <a:spcAft>
                <a:spcPts val="0"/>
              </a:spcAft>
              <a:buClr>
                <a:schemeClr val="dk1"/>
              </a:buClr>
              <a:buSzPts val="1300"/>
              <a:buChar char="•"/>
              <a:defRPr>
                <a:solidFill>
                  <a:schemeClr val="dk1"/>
                </a:solidFill>
              </a:defRPr>
            </a:lvl4pPr>
            <a:lvl5pPr indent="-311150" lvl="4" marL="2286000" algn="l">
              <a:lnSpc>
                <a:spcPct val="100000"/>
              </a:lnSpc>
              <a:spcBef>
                <a:spcPts val="400"/>
              </a:spcBef>
              <a:spcAft>
                <a:spcPts val="0"/>
              </a:spcAft>
              <a:buClr>
                <a:schemeClr val="dk1"/>
              </a:buClr>
              <a:buSzPts val="13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 name="Google Shape;67;p34"/>
          <p:cNvSpPr txBox="1"/>
          <p:nvPr>
            <p:ph idx="3" type="body"/>
          </p:nvPr>
        </p:nvSpPr>
        <p:spPr>
          <a:xfrm>
            <a:off x="7660400" y="2027071"/>
            <a:ext cx="2808000" cy="353439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00"/>
              </a:spcBef>
              <a:spcAft>
                <a:spcPts val="0"/>
              </a:spcAft>
              <a:buClr>
                <a:schemeClr val="dk1"/>
              </a:buClr>
              <a:buSzPts val="2000"/>
              <a:buNone/>
              <a:defRPr b="1" sz="2000">
                <a:solidFill>
                  <a:schemeClr val="dk1"/>
                </a:solidFill>
              </a:defRPr>
            </a:lvl1pPr>
            <a:lvl2pPr indent="-228600" lvl="1" marL="914400" algn="l">
              <a:lnSpc>
                <a:spcPct val="100000"/>
              </a:lnSpc>
              <a:spcBef>
                <a:spcPts val="400"/>
              </a:spcBef>
              <a:spcAft>
                <a:spcPts val="0"/>
              </a:spcAft>
              <a:buClr>
                <a:schemeClr val="dk1"/>
              </a:buClr>
              <a:buSzPts val="1300"/>
              <a:buNone/>
              <a:defRPr>
                <a:solidFill>
                  <a:schemeClr val="dk1"/>
                </a:solidFill>
              </a:defRPr>
            </a:lvl2pPr>
            <a:lvl3pPr indent="-311150" lvl="2" marL="1371600" algn="l">
              <a:lnSpc>
                <a:spcPct val="100000"/>
              </a:lnSpc>
              <a:spcBef>
                <a:spcPts val="400"/>
              </a:spcBef>
              <a:spcAft>
                <a:spcPts val="0"/>
              </a:spcAft>
              <a:buClr>
                <a:schemeClr val="dk1"/>
              </a:buClr>
              <a:buSzPts val="1300"/>
              <a:buChar char="•"/>
              <a:defRPr>
                <a:solidFill>
                  <a:schemeClr val="dk1"/>
                </a:solidFill>
              </a:defRPr>
            </a:lvl3pPr>
            <a:lvl4pPr indent="-311150" lvl="3" marL="1828800" algn="l">
              <a:lnSpc>
                <a:spcPct val="100000"/>
              </a:lnSpc>
              <a:spcBef>
                <a:spcPts val="400"/>
              </a:spcBef>
              <a:spcAft>
                <a:spcPts val="0"/>
              </a:spcAft>
              <a:buClr>
                <a:schemeClr val="dk1"/>
              </a:buClr>
              <a:buSzPts val="1300"/>
              <a:buChar char="•"/>
              <a:defRPr>
                <a:solidFill>
                  <a:schemeClr val="dk1"/>
                </a:solidFill>
              </a:defRPr>
            </a:lvl4pPr>
            <a:lvl5pPr indent="-311150" lvl="4" marL="2286000" algn="l">
              <a:lnSpc>
                <a:spcPct val="100000"/>
              </a:lnSpc>
              <a:spcBef>
                <a:spcPts val="400"/>
              </a:spcBef>
              <a:spcAft>
                <a:spcPts val="0"/>
              </a:spcAft>
              <a:buClr>
                <a:schemeClr val="dk1"/>
              </a:buClr>
              <a:buSzPts val="13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6" Type="http://schemas.openxmlformats.org/officeDocument/2006/relationships/theme" Target="../theme/theme1.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 name="Shape 5"/>
        <p:cNvGrpSpPr/>
        <p:nvPr/>
      </p:nvGrpSpPr>
      <p:grpSpPr>
        <a:xfrm>
          <a:off x="0" y="0"/>
          <a:ext cx="0" cy="0"/>
          <a:chOff x="0" y="0"/>
          <a:chExt cx="0" cy="0"/>
        </a:xfrm>
      </p:grpSpPr>
      <p:sp>
        <p:nvSpPr>
          <p:cNvPr id="6" name="Google Shape;6;p18"/>
          <p:cNvSpPr txBox="1"/>
          <p:nvPr>
            <p:ph type="title"/>
          </p:nvPr>
        </p:nvSpPr>
        <p:spPr>
          <a:xfrm>
            <a:off x="720000" y="0"/>
            <a:ext cx="9540000" cy="1224000"/>
          </a:xfrm>
          <a:prstGeom prst="rect">
            <a:avLst/>
          </a:prstGeom>
          <a:noFill/>
          <a:ln>
            <a:noFill/>
          </a:ln>
        </p:spPr>
        <p:txBody>
          <a:bodyPr anchorCtr="0" anchor="b" bIns="0" lIns="0" spcFirstLastPara="1" rIns="0" wrap="square" tIns="0">
            <a:noAutofit/>
          </a:bodyPr>
          <a:lstStyle>
            <a:lvl1pPr lvl="0" marR="0" rtl="0" algn="l">
              <a:lnSpc>
                <a:spcPct val="90000"/>
              </a:lnSpc>
              <a:spcBef>
                <a:spcPts val="0"/>
              </a:spcBef>
              <a:spcAft>
                <a:spcPts val="0"/>
              </a:spcAft>
              <a:buClr>
                <a:schemeClr val="dk1"/>
              </a:buClr>
              <a:buSzPts val="3800"/>
              <a:buFont typeface="Calibri"/>
              <a:buNone/>
              <a:defRPr b="1" i="0" sz="3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8"/>
          <p:cNvSpPr txBox="1"/>
          <p:nvPr>
            <p:ph idx="1" type="body"/>
          </p:nvPr>
        </p:nvSpPr>
        <p:spPr>
          <a:xfrm>
            <a:off x="1440000" y="2376000"/>
            <a:ext cx="9360000" cy="37800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450"/>
              </a:spcBef>
              <a:spcAft>
                <a:spcPts val="0"/>
              </a:spcAft>
              <a:buClr>
                <a:schemeClr val="dk1"/>
              </a:buClr>
              <a:buSzPts val="1300"/>
              <a:buFont typeface="Arial"/>
              <a:buNone/>
              <a:defRPr b="0" i="0" sz="1300" u="none" cap="none" strike="noStrike">
                <a:solidFill>
                  <a:schemeClr val="dk1"/>
                </a:solidFill>
                <a:latin typeface="Calibri"/>
                <a:ea typeface="Calibri"/>
                <a:cs typeface="Calibri"/>
                <a:sym typeface="Calibri"/>
              </a:defRPr>
            </a:lvl1pPr>
            <a:lvl2pPr indent="-311150" lvl="1" marL="914400" marR="0" rtl="0" algn="l">
              <a:lnSpc>
                <a:spcPct val="100000"/>
              </a:lnSpc>
              <a:spcBef>
                <a:spcPts val="45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2pPr>
            <a:lvl3pPr indent="-311150" lvl="2" marL="1371600" marR="0" rtl="0" algn="l">
              <a:lnSpc>
                <a:spcPct val="100000"/>
              </a:lnSpc>
              <a:spcBef>
                <a:spcPts val="45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3pPr>
            <a:lvl4pPr indent="-311150" lvl="3" marL="1828800" marR="0" rtl="0" algn="l">
              <a:lnSpc>
                <a:spcPct val="100000"/>
              </a:lnSpc>
              <a:spcBef>
                <a:spcPts val="45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4pPr>
            <a:lvl5pPr indent="-311150" lvl="4" marL="2286000" marR="0" rtl="0" algn="l">
              <a:lnSpc>
                <a:spcPct val="100000"/>
              </a:lnSpc>
              <a:spcBef>
                <a:spcPts val="45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8"/>
          <p:cNvSpPr txBox="1"/>
          <p:nvPr>
            <p:ph idx="10" type="dt"/>
          </p:nvPr>
        </p:nvSpPr>
        <p:spPr>
          <a:xfrm>
            <a:off x="10787170" y="6372000"/>
            <a:ext cx="849667" cy="360000"/>
          </a:xfrm>
          <a:prstGeom prst="rect">
            <a:avLst/>
          </a:prstGeom>
          <a:noFill/>
          <a:ln>
            <a:noFill/>
          </a:ln>
        </p:spPr>
        <p:txBody>
          <a:bodyPr anchorCtr="0" anchor="ctr" bIns="0" lIns="0" spcFirstLastPara="1" rIns="0" wrap="square" tIns="0">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8"/>
          <p:cNvSpPr txBox="1"/>
          <p:nvPr>
            <p:ph idx="11" type="ftr"/>
          </p:nvPr>
        </p:nvSpPr>
        <p:spPr>
          <a:xfrm>
            <a:off x="6493342" y="6372000"/>
            <a:ext cx="4114800" cy="360000"/>
          </a:xfrm>
          <a:prstGeom prst="rect">
            <a:avLst/>
          </a:prstGeom>
          <a:noFill/>
          <a:ln>
            <a:noFill/>
          </a:ln>
        </p:spPr>
        <p:txBody>
          <a:bodyPr anchorCtr="0" anchor="ctr" bIns="0" lIns="0" spcFirstLastPara="1" rIns="0" wrap="square" tIns="0">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8"/>
          <p:cNvSpPr txBox="1"/>
          <p:nvPr>
            <p:ph idx="12" type="sldNum"/>
          </p:nvPr>
        </p:nvSpPr>
        <p:spPr>
          <a:xfrm>
            <a:off x="11739914" y="6372000"/>
            <a:ext cx="452085" cy="360000"/>
          </a:xfrm>
          <a:prstGeom prst="rect">
            <a:avLst/>
          </a:prstGeom>
          <a:noFill/>
          <a:ln>
            <a:noFill/>
          </a:ln>
        </p:spPr>
        <p:txBody>
          <a:bodyPr anchorCtr="0" anchor="ctr" bIns="0" lIns="0" spcFirstLastPara="1" rIns="0" wrap="square" tIns="0">
            <a:noAutofit/>
          </a:bodyPr>
          <a:lstStyle>
            <a:lvl1pPr indent="0" lvl="0" marL="0" marR="0" rtl="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800"/>
              <a:buFont typeface="Arial"/>
              <a:buNone/>
              <a:defRPr b="0" i="0" sz="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nl-BE"/>
              <a:t>‹#›</a:t>
            </a:fld>
            <a:endParaRPr/>
          </a:p>
        </p:txBody>
      </p:sp>
      <p:pic>
        <p:nvPicPr>
          <p:cNvPr id="11" name="Google Shape;11;p18"/>
          <p:cNvPicPr preferRelativeResize="0"/>
          <p:nvPr/>
        </p:nvPicPr>
        <p:blipFill rotWithShape="1">
          <a:blip r:embed="rId1">
            <a:alphaModFix/>
          </a:blip>
          <a:srcRect b="0" l="0" r="0" t="0"/>
          <a:stretch/>
        </p:blipFill>
        <p:spPr>
          <a:xfrm>
            <a:off x="11102950" y="702000"/>
            <a:ext cx="1089050" cy="6840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s://www.vlaanderen.be/vlaamse-toezichtcommissie/verplichtingen-bij-het-verwerken-van-persoonsgegevens" TargetMode="External"/><Relationship Id="rId4" Type="http://schemas.openxmlformats.org/officeDocument/2006/relationships/image" Target="../media/image12.png"/><Relationship Id="rId5" Type="http://schemas.openxmlformats.org/officeDocument/2006/relationships/image" Target="../media/image15.png"/><Relationship Id="rId6"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www.vlaanderen.be/vlaamse-toezichtcommissie/verplichtingen-bij-het-verwerken-van-persoonsgegevens" TargetMode="External"/><Relationship Id="rId4" Type="http://schemas.openxmlformats.org/officeDocument/2006/relationships/image" Target="../media/image12.png"/><Relationship Id="rId5" Type="http://schemas.openxmlformats.org/officeDocument/2006/relationships/image" Target="../media/image15.png"/><Relationship Id="rId6" Type="http://schemas.openxmlformats.org/officeDocument/2006/relationships/image" Target="../media/image13.png"/><Relationship Id="rId7"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
          <p:cNvSpPr txBox="1"/>
          <p:nvPr>
            <p:ph type="ctrTitle"/>
          </p:nvPr>
        </p:nvSpPr>
        <p:spPr>
          <a:xfrm>
            <a:off x="810706" y="1394159"/>
            <a:ext cx="10304421" cy="2367300"/>
          </a:xfrm>
          <a:prstGeom prst="rect">
            <a:avLst/>
          </a:prstGeom>
          <a:noFill/>
          <a:ln>
            <a:noFill/>
          </a:ln>
        </p:spPr>
        <p:txBody>
          <a:bodyPr anchorCtr="0" anchor="b" bIns="0" lIns="0" spcFirstLastPara="1" rIns="0" wrap="square" tIns="0">
            <a:noAutofit/>
          </a:bodyPr>
          <a:lstStyle/>
          <a:p>
            <a:pPr indent="0" lvl="0" marL="0" rtl="0" algn="ctr">
              <a:lnSpc>
                <a:spcPct val="80000"/>
              </a:lnSpc>
              <a:spcBef>
                <a:spcPts val="0"/>
              </a:spcBef>
              <a:spcAft>
                <a:spcPts val="0"/>
              </a:spcAft>
              <a:buClr>
                <a:schemeClr val="dk1"/>
              </a:buClr>
              <a:buSzPts val="10000"/>
              <a:buFont typeface="Calibri"/>
              <a:buNone/>
            </a:pPr>
            <a:r>
              <a:rPr lang="nl-BE" sz="4800"/>
              <a:t>Met wie een protocol afsluiten?</a:t>
            </a:r>
            <a:endParaRPr/>
          </a:p>
        </p:txBody>
      </p:sp>
      <p:sp>
        <p:nvSpPr>
          <p:cNvPr id="106" name="Google Shape;106;p1"/>
          <p:cNvSpPr txBox="1"/>
          <p:nvPr>
            <p:ph idx="1" type="subTitle"/>
          </p:nvPr>
        </p:nvSpPr>
        <p:spPr>
          <a:xfrm>
            <a:off x="972000" y="3518287"/>
            <a:ext cx="9216000" cy="1655700"/>
          </a:xfrm>
          <a:prstGeom prst="rect">
            <a:avLst/>
          </a:prstGeom>
          <a:noFill/>
          <a:ln>
            <a:noFill/>
          </a:ln>
        </p:spPr>
        <p:txBody>
          <a:bodyPr anchorCtr="0" anchor="t" bIns="0" lIns="0" spcFirstLastPara="1" rIns="0" wrap="square" tIns="0">
            <a:noAutofit/>
          </a:bodyPr>
          <a:lstStyle/>
          <a:p>
            <a:pPr indent="0" lvl="0" marL="0" rtl="0" algn="l">
              <a:lnSpc>
                <a:spcPct val="80000"/>
              </a:lnSpc>
              <a:spcBef>
                <a:spcPts val="0"/>
              </a:spcBef>
              <a:spcAft>
                <a:spcPts val="0"/>
              </a:spcAft>
              <a:buSzPts val="7500"/>
              <a:buNone/>
            </a:pPr>
            <a:r>
              <a:t/>
            </a:r>
            <a:endParaRPr sz="4600"/>
          </a:p>
          <a:p>
            <a:pPr indent="0" lvl="0" marL="0" rtl="0" algn="l">
              <a:lnSpc>
                <a:spcPct val="80000"/>
              </a:lnSpc>
              <a:spcBef>
                <a:spcPts val="0"/>
              </a:spcBef>
              <a:spcAft>
                <a:spcPts val="0"/>
              </a:spcAft>
              <a:buSzPts val="7500"/>
              <a:buNone/>
            </a:pPr>
            <a:r>
              <a:t/>
            </a:r>
            <a:endParaRPr sz="4600"/>
          </a:p>
          <a:p>
            <a:pPr indent="0" lvl="0" marL="0" rtl="0" algn="l">
              <a:lnSpc>
                <a:spcPct val="80000"/>
              </a:lnSpc>
              <a:spcBef>
                <a:spcPts val="0"/>
              </a:spcBef>
              <a:spcAft>
                <a:spcPts val="0"/>
              </a:spcAft>
              <a:buSzPts val="7500"/>
              <a:buNone/>
            </a:pPr>
            <a:r>
              <a:rPr lang="nl-BE" sz="3000"/>
              <a:t>Wim Vandenberghe</a:t>
            </a:r>
            <a:endParaRPr sz="3000"/>
          </a:p>
          <a:p>
            <a:pPr indent="0" lvl="0" marL="0" rtl="0" algn="l">
              <a:lnSpc>
                <a:spcPct val="80000"/>
              </a:lnSpc>
              <a:spcBef>
                <a:spcPts val="0"/>
              </a:spcBef>
              <a:spcAft>
                <a:spcPts val="0"/>
              </a:spcAft>
              <a:buSzPts val="7500"/>
              <a:buNone/>
            </a:pPr>
            <a:r>
              <a:rPr lang="nl-BE" sz="3000"/>
              <a:t>22 mei 2026</a:t>
            </a:r>
            <a:endParaRPr sz="3000"/>
          </a:p>
          <a:p>
            <a:pPr indent="0" lvl="0" marL="0" rtl="0" algn="l">
              <a:lnSpc>
                <a:spcPct val="80000"/>
              </a:lnSpc>
              <a:spcBef>
                <a:spcPts val="0"/>
              </a:spcBef>
              <a:spcAft>
                <a:spcPts val="0"/>
              </a:spcAft>
              <a:buSzPts val="7500"/>
              <a:buNone/>
            </a:pPr>
            <a:r>
              <a:t/>
            </a:r>
            <a:endParaRPr sz="4600"/>
          </a:p>
          <a:p>
            <a:pPr indent="0" lvl="0" marL="0" rtl="0" algn="l">
              <a:lnSpc>
                <a:spcPct val="80000"/>
              </a:lnSpc>
              <a:spcBef>
                <a:spcPts val="0"/>
              </a:spcBef>
              <a:spcAft>
                <a:spcPts val="0"/>
              </a:spcAft>
              <a:buSzPts val="7500"/>
              <a:buNone/>
            </a:pPr>
            <a:r>
              <a:t/>
            </a:r>
            <a:endParaRPr sz="2400"/>
          </a:p>
        </p:txBody>
      </p:sp>
      <p:sp>
        <p:nvSpPr>
          <p:cNvPr id="107" name="Google Shape;107;p1"/>
          <p:cNvSpPr txBox="1"/>
          <p:nvPr/>
        </p:nvSpPr>
        <p:spPr>
          <a:xfrm>
            <a:off x="3048828" y="3275112"/>
            <a:ext cx="6097656"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nl-BE"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08" name="Google Shape;108;p1"/>
          <p:cNvSpPr txBox="1"/>
          <p:nvPr/>
        </p:nvSpPr>
        <p:spPr>
          <a:xfrm>
            <a:off x="3048828" y="3275112"/>
            <a:ext cx="6097656"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nl-BE"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pic>
        <p:nvPicPr>
          <p:cNvPr descr="Afbeelding met tekst, schermopname, Lettertype, geel&#10;&#10;Automatisch gegenereerde beschrijving" id="109" name="Google Shape;109;p1"/>
          <p:cNvPicPr preferRelativeResize="0"/>
          <p:nvPr/>
        </p:nvPicPr>
        <p:blipFill rotWithShape="1">
          <a:blip r:embed="rId3">
            <a:alphaModFix/>
          </a:blip>
          <a:srcRect b="0" l="0" r="0" t="0"/>
          <a:stretch/>
        </p:blipFill>
        <p:spPr>
          <a:xfrm>
            <a:off x="144567" y="114113"/>
            <a:ext cx="1654866" cy="10854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9"/>
          <p:cNvSpPr txBox="1"/>
          <p:nvPr>
            <p:ph type="title"/>
          </p:nvPr>
        </p:nvSpPr>
        <p:spPr>
          <a:xfrm>
            <a:off x="720000" y="0"/>
            <a:ext cx="9540000" cy="12240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1800"/>
              <a:buNone/>
            </a:pPr>
            <a:r>
              <a:rPr lang="nl-BE"/>
              <a:t>Duiding</a:t>
            </a:r>
            <a:endParaRPr/>
          </a:p>
        </p:txBody>
      </p:sp>
      <p:sp>
        <p:nvSpPr>
          <p:cNvPr id="115" name="Google Shape;115;p9"/>
          <p:cNvSpPr txBox="1"/>
          <p:nvPr>
            <p:ph idx="1" type="body"/>
          </p:nvPr>
        </p:nvSpPr>
        <p:spPr>
          <a:xfrm>
            <a:off x="1440000" y="2376000"/>
            <a:ext cx="9360000" cy="3780000"/>
          </a:xfrm>
          <a:prstGeom prst="rect">
            <a:avLst/>
          </a:prstGeom>
          <a:noFill/>
          <a:ln>
            <a:noFill/>
          </a:ln>
        </p:spPr>
        <p:txBody>
          <a:bodyPr anchorCtr="0" anchor="t" bIns="0" lIns="0" spcFirstLastPara="1" rIns="0" wrap="square" tIns="0">
            <a:noAutofit/>
          </a:bodyPr>
          <a:lstStyle/>
          <a:p>
            <a:pPr indent="0" lvl="0" marL="158750" rtl="0" algn="l">
              <a:lnSpc>
                <a:spcPct val="100000"/>
              </a:lnSpc>
              <a:spcBef>
                <a:spcPts val="0"/>
              </a:spcBef>
              <a:spcAft>
                <a:spcPts val="0"/>
              </a:spcAft>
              <a:buClr>
                <a:srgbClr val="000000"/>
              </a:buClr>
              <a:buSzPts val="1100"/>
              <a:buNone/>
            </a:pPr>
            <a:r>
              <a:rPr lang="nl-BE" sz="2400"/>
              <a:t>Dit is een uitwerking van de situatie waarbij een service provider diensten aanbiedt aan de nood- en hulpdienstensector, en daarbij locatiegegevens van de prioritaire voertuigen zal delen met Mobilidata. Dit zijn sowieso privacy gevoelige gegevens, en dus moeten de juiste protocollen en verwerkersovereenkomsten afgesloten worden. De gekozen hoedanigheid van de service provider bepaalt welk documenten er getekend zullen moeten worden. Twee verschillende opties zijn mogelijk.  Deze worden in volgende 2 slides voorgesteld. Extra uitleg is in de speaker notes van die slides te vinden.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10"/>
          <p:cNvSpPr txBox="1"/>
          <p:nvPr>
            <p:ph type="title"/>
          </p:nvPr>
        </p:nvSpPr>
        <p:spPr>
          <a:xfrm>
            <a:off x="720000" y="0"/>
            <a:ext cx="9540000" cy="12240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1800"/>
              <a:buNone/>
            </a:pPr>
            <a:r>
              <a:rPr lang="nl-BE"/>
              <a:t>Optie 1</a:t>
            </a:r>
            <a:endParaRPr/>
          </a:p>
        </p:txBody>
      </p:sp>
      <p:sp>
        <p:nvSpPr>
          <p:cNvPr id="121" name="Google Shape;121;p10"/>
          <p:cNvSpPr txBox="1"/>
          <p:nvPr/>
        </p:nvSpPr>
        <p:spPr>
          <a:xfrm>
            <a:off x="7305771" y="2093861"/>
            <a:ext cx="4659715" cy="4174964"/>
          </a:xfrm>
          <a:prstGeom prst="rect">
            <a:avLst/>
          </a:prstGeom>
          <a:noFill/>
          <a:ln>
            <a:noFill/>
          </a:ln>
        </p:spPr>
        <p:txBody>
          <a:bodyPr anchorCtr="0" anchor="t" bIns="0" lIns="0" spcFirstLastPara="1" rIns="0" wrap="square" tIns="0">
            <a:noAutofit/>
          </a:bodyPr>
          <a:lstStyle/>
          <a:p>
            <a:pPr indent="-342900" lvl="0" marL="342900" marR="0" rtl="0" algn="l">
              <a:lnSpc>
                <a:spcPct val="100000"/>
              </a:lnSpc>
              <a:spcBef>
                <a:spcPts val="0"/>
              </a:spcBef>
              <a:spcAft>
                <a:spcPts val="0"/>
              </a:spcAft>
              <a:buClr>
                <a:schemeClr val="dk1"/>
              </a:buClr>
              <a:buSzPts val="2400"/>
              <a:buFont typeface="Arial"/>
              <a:buChar char="•"/>
            </a:pPr>
            <a:r>
              <a:rPr b="1" i="0" lang="nl-BE" sz="2400" u="none" cap="none" strike="noStrike">
                <a:solidFill>
                  <a:srgbClr val="3C3C3C"/>
                </a:solidFill>
                <a:latin typeface="Calibri"/>
                <a:ea typeface="Calibri"/>
                <a:cs typeface="Calibri"/>
                <a:sym typeface="Calibri"/>
              </a:rPr>
              <a:t>Te ondertekenen document verschilt op basis van gekozen </a:t>
            </a:r>
            <a:r>
              <a:rPr b="1" i="0" lang="nl-BE" sz="2400" u="sng" cap="none" strike="noStrike">
                <a:solidFill>
                  <a:srgbClr val="3C3C3C"/>
                </a:solidFill>
                <a:latin typeface="Calibri"/>
                <a:ea typeface="Calibri"/>
                <a:cs typeface="Calibri"/>
                <a:sym typeface="Calibri"/>
              </a:rPr>
              <a:t>hoedanigheid</a:t>
            </a:r>
            <a:r>
              <a:rPr b="1" i="0" lang="nl-BE" sz="2400" u="none" cap="none" strike="noStrike">
                <a:solidFill>
                  <a:srgbClr val="3C3C3C"/>
                </a:solidFill>
                <a:latin typeface="Calibri"/>
                <a:ea typeface="Calibri"/>
                <a:cs typeface="Calibri"/>
                <a:sym typeface="Calibri"/>
              </a:rPr>
              <a:t>. </a:t>
            </a:r>
            <a:endParaRPr/>
          </a:p>
          <a:p>
            <a:pPr indent="-190500" lvl="0" marL="342900" marR="0" rtl="0" algn="l">
              <a:lnSpc>
                <a:spcPct val="100000"/>
              </a:lnSpc>
              <a:spcBef>
                <a:spcPts val="0"/>
              </a:spcBef>
              <a:spcAft>
                <a:spcPts val="0"/>
              </a:spcAft>
              <a:buClr>
                <a:schemeClr val="dk1"/>
              </a:buClr>
              <a:buSzPts val="2400"/>
              <a:buFont typeface="Arial"/>
              <a:buNone/>
            </a:pPr>
            <a:r>
              <a:t/>
            </a:r>
            <a:endParaRPr b="1" i="0" sz="2400" u="none" cap="none" strike="noStrike">
              <a:solidFill>
                <a:srgbClr val="3C3C3C"/>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400"/>
              <a:buFont typeface="Arial"/>
              <a:buChar char="•"/>
            </a:pPr>
            <a:r>
              <a:rPr b="1" i="0" lang="nl-BE" sz="2400" u="none" cap="none" strike="noStrike">
                <a:solidFill>
                  <a:srgbClr val="3C3C3C"/>
                </a:solidFill>
                <a:latin typeface="Calibri"/>
                <a:ea typeface="Calibri"/>
                <a:cs typeface="Calibri"/>
                <a:sym typeface="Calibri"/>
              </a:rPr>
              <a:t>Verschil Protocol en Verwerkers-overeenkomst: </a:t>
            </a:r>
            <a:r>
              <a:rPr b="1" i="0" lang="nl-BE" sz="2400" u="sng" cap="none" strike="noStrike">
                <a:solidFill>
                  <a:srgbClr val="3C3C3C"/>
                </a:solidFill>
                <a:latin typeface="Calibri"/>
                <a:ea typeface="Calibri"/>
                <a:cs typeface="Calibri"/>
                <a:sym typeface="Calibri"/>
                <a:hlinkClick r:id="rId3">
                  <a:extLst>
                    <a:ext uri="{A12FA001-AC4F-418D-AE19-62706E023703}">
                      <ahyp:hlinkClr val="tx"/>
                    </a:ext>
                  </a:extLst>
                </a:hlinkClick>
              </a:rPr>
              <a:t>zie deze link</a:t>
            </a:r>
            <a:endParaRPr b="1" i="0" sz="2400" u="none" cap="none" strike="noStrike">
              <a:solidFill>
                <a:srgbClr val="3C3C3C"/>
              </a:solidFill>
              <a:latin typeface="Calibri"/>
              <a:ea typeface="Calibri"/>
              <a:cs typeface="Calibri"/>
              <a:sym typeface="Calibri"/>
            </a:endParaRPr>
          </a:p>
          <a:p>
            <a:pPr indent="-190500" lvl="3" marL="342900" marR="0" rtl="0" algn="l">
              <a:lnSpc>
                <a:spcPct val="100000"/>
              </a:lnSpc>
              <a:spcBef>
                <a:spcPts val="0"/>
              </a:spcBef>
              <a:spcAft>
                <a:spcPts val="0"/>
              </a:spcAft>
              <a:buClr>
                <a:schemeClr val="dk1"/>
              </a:buClr>
              <a:buSzPts val="2400"/>
              <a:buFont typeface="Arial"/>
              <a:buNone/>
            </a:pPr>
            <a:r>
              <a:t/>
            </a:r>
            <a:endParaRPr b="0" i="0" sz="1800" u="none" cap="none" strike="noStrike">
              <a:solidFill>
                <a:schemeClr val="dk1"/>
              </a:solidFill>
              <a:latin typeface="Calibri"/>
              <a:ea typeface="Calibri"/>
              <a:cs typeface="Calibri"/>
              <a:sym typeface="Calibri"/>
            </a:endParaRPr>
          </a:p>
          <a:p>
            <a:pPr indent="-228600" lvl="0" marL="457200" marR="0" rtl="0" algn="l">
              <a:lnSpc>
                <a:spcPct val="100000"/>
              </a:lnSpc>
              <a:spcBef>
                <a:spcPts val="450"/>
              </a:spcBef>
              <a:spcAft>
                <a:spcPts val="0"/>
              </a:spcAft>
              <a:buClr>
                <a:schemeClr val="dk1"/>
              </a:buClr>
              <a:buSzPts val="1800"/>
              <a:buFont typeface="Arial"/>
              <a:buNone/>
            </a:pPr>
            <a:br>
              <a:rPr b="0" i="0" lang="nl-BE" sz="1800" u="none" cap="none" strike="noStrike">
                <a:solidFill>
                  <a:schemeClr val="dk1"/>
                </a:solidFill>
                <a:latin typeface="Calibri"/>
                <a:ea typeface="Calibri"/>
                <a:cs typeface="Calibri"/>
                <a:sym typeface="Calibri"/>
              </a:rPr>
            </a:br>
            <a:br>
              <a:rPr b="0" i="0" lang="nl-BE" sz="1800" u="none" cap="none" strike="noStrike">
                <a:solidFill>
                  <a:schemeClr val="dk1"/>
                </a:solidFill>
                <a:latin typeface="Calibri"/>
                <a:ea typeface="Calibri"/>
                <a:cs typeface="Calibri"/>
                <a:sym typeface="Calibri"/>
              </a:rPr>
            </a:br>
            <a:r>
              <a:rPr b="0" i="0" lang="nl-BE" sz="18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descr="A black background with white text&#10;&#10;Description automatically generated" id="122" name="Google Shape;122;p10"/>
          <p:cNvPicPr preferRelativeResize="0"/>
          <p:nvPr/>
        </p:nvPicPr>
        <p:blipFill rotWithShape="1">
          <a:blip r:embed="rId4">
            <a:alphaModFix/>
          </a:blip>
          <a:srcRect b="0" l="0" r="0" t="0"/>
          <a:stretch/>
        </p:blipFill>
        <p:spPr>
          <a:xfrm>
            <a:off x="226514" y="4634702"/>
            <a:ext cx="2314182" cy="1554388"/>
          </a:xfrm>
          <a:prstGeom prst="rect">
            <a:avLst/>
          </a:prstGeom>
          <a:noFill/>
          <a:ln>
            <a:noFill/>
          </a:ln>
        </p:spPr>
      </p:pic>
      <p:pic>
        <p:nvPicPr>
          <p:cNvPr id="123" name="Google Shape;123;p10"/>
          <p:cNvPicPr preferRelativeResize="0"/>
          <p:nvPr/>
        </p:nvPicPr>
        <p:blipFill rotWithShape="1">
          <a:blip r:embed="rId5">
            <a:alphaModFix/>
          </a:blip>
          <a:srcRect b="0" l="0" r="0" t="0"/>
          <a:stretch/>
        </p:blipFill>
        <p:spPr>
          <a:xfrm>
            <a:off x="5114372" y="5107696"/>
            <a:ext cx="608400" cy="608400"/>
          </a:xfrm>
          <a:prstGeom prst="rect">
            <a:avLst/>
          </a:prstGeom>
          <a:noFill/>
          <a:ln>
            <a:noFill/>
          </a:ln>
        </p:spPr>
      </p:pic>
      <p:pic>
        <p:nvPicPr>
          <p:cNvPr id="124" name="Google Shape;124;p10"/>
          <p:cNvPicPr preferRelativeResize="0"/>
          <p:nvPr/>
        </p:nvPicPr>
        <p:blipFill rotWithShape="1">
          <a:blip r:embed="rId6">
            <a:alphaModFix/>
          </a:blip>
          <a:srcRect b="0" l="0" r="0" t="0"/>
          <a:stretch/>
        </p:blipFill>
        <p:spPr>
          <a:xfrm>
            <a:off x="5027777" y="1839612"/>
            <a:ext cx="781590" cy="781590"/>
          </a:xfrm>
          <a:prstGeom prst="rect">
            <a:avLst/>
          </a:prstGeom>
          <a:noFill/>
          <a:ln>
            <a:noFill/>
          </a:ln>
        </p:spPr>
      </p:pic>
      <p:sp>
        <p:nvSpPr>
          <p:cNvPr id="125" name="Google Shape;125;p10"/>
          <p:cNvSpPr/>
          <p:nvPr/>
        </p:nvSpPr>
        <p:spPr>
          <a:xfrm>
            <a:off x="65153" y="5790217"/>
            <a:ext cx="2636904" cy="282804"/>
          </a:xfrm>
          <a:prstGeom prst="rect">
            <a:avLst/>
          </a:prstGeom>
          <a:solidFill>
            <a:schemeClr val="accent1"/>
          </a:solidFill>
          <a:ln cap="flat" cmpd="sng" w="25400">
            <a:solidFill>
              <a:srgbClr val="6B6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nl-BE" sz="1400" u="none" cap="none" strike="noStrike">
                <a:solidFill>
                  <a:schemeClr val="dk1"/>
                </a:solidFill>
                <a:latin typeface="Arial"/>
                <a:ea typeface="Arial"/>
                <a:cs typeface="Arial"/>
                <a:sym typeface="Arial"/>
              </a:rPr>
              <a:t>Verwerkingsverantwoordelijke</a:t>
            </a:r>
            <a:endParaRPr/>
          </a:p>
        </p:txBody>
      </p:sp>
      <p:sp>
        <p:nvSpPr>
          <p:cNvPr id="126" name="Google Shape;126;p10"/>
          <p:cNvSpPr/>
          <p:nvPr/>
        </p:nvSpPr>
        <p:spPr>
          <a:xfrm>
            <a:off x="4100120" y="5790217"/>
            <a:ext cx="2636904" cy="282804"/>
          </a:xfrm>
          <a:prstGeom prst="rect">
            <a:avLst/>
          </a:prstGeom>
          <a:solidFill>
            <a:schemeClr val="accent1"/>
          </a:solidFill>
          <a:ln cap="flat" cmpd="sng" w="25400">
            <a:solidFill>
              <a:srgbClr val="6B6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nl-BE" sz="1400" u="none" cap="none" strike="noStrike">
                <a:solidFill>
                  <a:schemeClr val="dk1"/>
                </a:solidFill>
                <a:latin typeface="Arial"/>
                <a:ea typeface="Arial"/>
                <a:cs typeface="Arial"/>
                <a:sym typeface="Arial"/>
              </a:rPr>
              <a:t>Verwerkingsverantwoordelijke</a:t>
            </a:r>
            <a:endParaRPr/>
          </a:p>
        </p:txBody>
      </p:sp>
      <p:sp>
        <p:nvSpPr>
          <p:cNvPr id="127" name="Google Shape;127;p10"/>
          <p:cNvSpPr/>
          <p:nvPr/>
        </p:nvSpPr>
        <p:spPr>
          <a:xfrm>
            <a:off x="4100120" y="2883366"/>
            <a:ext cx="2636904" cy="282804"/>
          </a:xfrm>
          <a:prstGeom prst="rect">
            <a:avLst/>
          </a:prstGeom>
          <a:solidFill>
            <a:schemeClr val="accent1"/>
          </a:solidFill>
          <a:ln cap="flat" cmpd="sng" w="25400">
            <a:solidFill>
              <a:srgbClr val="6B6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nl-BE" sz="1400" u="none" cap="none" strike="noStrike">
                <a:solidFill>
                  <a:schemeClr val="dk1"/>
                </a:solidFill>
                <a:latin typeface="Arial"/>
                <a:ea typeface="Arial"/>
                <a:cs typeface="Arial"/>
                <a:sym typeface="Arial"/>
              </a:rPr>
              <a:t>Verwerkingsverantwoordelijke</a:t>
            </a:r>
            <a:endParaRPr/>
          </a:p>
        </p:txBody>
      </p:sp>
      <p:sp>
        <p:nvSpPr>
          <p:cNvPr id="128" name="Google Shape;128;p10"/>
          <p:cNvSpPr/>
          <p:nvPr/>
        </p:nvSpPr>
        <p:spPr>
          <a:xfrm>
            <a:off x="4100120" y="4780700"/>
            <a:ext cx="2636904" cy="282804"/>
          </a:xfrm>
          <a:prstGeom prst="rect">
            <a:avLst/>
          </a:prstGeom>
          <a:solidFill>
            <a:schemeClr val="accent1"/>
          </a:solidFill>
          <a:ln cap="flat" cmpd="sng" w="25400">
            <a:solidFill>
              <a:srgbClr val="6B6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nl-BE" sz="1400" u="none" cap="none" strike="noStrike">
                <a:solidFill>
                  <a:schemeClr val="dk1"/>
                </a:solidFill>
                <a:latin typeface="Arial"/>
                <a:ea typeface="Arial"/>
                <a:cs typeface="Arial"/>
                <a:sym typeface="Arial"/>
              </a:rPr>
              <a:t>Verwerker</a:t>
            </a:r>
            <a:endParaRPr b="0" i="0" sz="1400" u="none" cap="none" strike="noStrike">
              <a:solidFill>
                <a:schemeClr val="dk1"/>
              </a:solidFill>
              <a:latin typeface="Arial"/>
              <a:ea typeface="Arial"/>
              <a:cs typeface="Arial"/>
              <a:sym typeface="Arial"/>
            </a:endParaRPr>
          </a:p>
        </p:txBody>
      </p:sp>
      <p:cxnSp>
        <p:nvCxnSpPr>
          <p:cNvPr id="129" name="Google Shape;129;p10"/>
          <p:cNvCxnSpPr>
            <a:stCxn id="125" idx="3"/>
            <a:endCxn id="126" idx="1"/>
          </p:cNvCxnSpPr>
          <p:nvPr/>
        </p:nvCxnSpPr>
        <p:spPr>
          <a:xfrm>
            <a:off x="2702057" y="5931619"/>
            <a:ext cx="1398000" cy="0"/>
          </a:xfrm>
          <a:prstGeom prst="straightConnector1">
            <a:avLst/>
          </a:prstGeom>
          <a:noFill/>
          <a:ln cap="flat" cmpd="sng" w="38100">
            <a:solidFill>
              <a:schemeClr val="dk1"/>
            </a:solidFill>
            <a:prstDash val="solid"/>
            <a:round/>
            <a:headEnd len="med" w="med" type="triangle"/>
            <a:tailEnd len="med" w="med" type="triangle"/>
          </a:ln>
        </p:spPr>
      </p:cxnSp>
      <p:sp>
        <p:nvSpPr>
          <p:cNvPr id="130" name="Google Shape;130;p10"/>
          <p:cNvSpPr txBox="1"/>
          <p:nvPr/>
        </p:nvSpPr>
        <p:spPr>
          <a:xfrm>
            <a:off x="2702057" y="5961048"/>
            <a:ext cx="1398063"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nl-BE" sz="1400" u="none" cap="none" strike="noStrike">
                <a:solidFill>
                  <a:srgbClr val="000000"/>
                </a:solidFill>
                <a:latin typeface="Arial"/>
                <a:ea typeface="Arial"/>
                <a:cs typeface="Arial"/>
                <a:sym typeface="Arial"/>
              </a:rPr>
              <a:t>Protocol</a:t>
            </a:r>
            <a:endParaRPr/>
          </a:p>
        </p:txBody>
      </p:sp>
      <p:cxnSp>
        <p:nvCxnSpPr>
          <p:cNvPr id="131" name="Google Shape;131;p10"/>
          <p:cNvCxnSpPr>
            <a:stCxn id="127" idx="2"/>
            <a:endCxn id="128" idx="0"/>
          </p:cNvCxnSpPr>
          <p:nvPr/>
        </p:nvCxnSpPr>
        <p:spPr>
          <a:xfrm>
            <a:off x="5418572" y="3166170"/>
            <a:ext cx="0" cy="1614600"/>
          </a:xfrm>
          <a:prstGeom prst="straightConnector1">
            <a:avLst/>
          </a:prstGeom>
          <a:noFill/>
          <a:ln cap="flat" cmpd="sng" w="38100">
            <a:solidFill>
              <a:schemeClr val="dk1"/>
            </a:solidFill>
            <a:prstDash val="solid"/>
            <a:round/>
            <a:headEnd len="med" w="med" type="triangle"/>
            <a:tailEnd len="med" w="med" type="triangle"/>
          </a:ln>
        </p:spPr>
      </p:cxnSp>
      <p:sp>
        <p:nvSpPr>
          <p:cNvPr id="132" name="Google Shape;132;p10"/>
          <p:cNvSpPr txBox="1"/>
          <p:nvPr/>
        </p:nvSpPr>
        <p:spPr>
          <a:xfrm>
            <a:off x="3254088" y="3660360"/>
            <a:ext cx="2072056"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0" lang="nl-BE" sz="1400" u="none" cap="none" strike="noStrike">
                <a:solidFill>
                  <a:srgbClr val="000000"/>
                </a:solidFill>
                <a:latin typeface="Arial"/>
                <a:ea typeface="Arial"/>
                <a:cs typeface="Arial"/>
                <a:sym typeface="Arial"/>
              </a:rPr>
              <a:t>Verwerkers-overeenkomst</a:t>
            </a:r>
            <a:endParaRPr b="0" i="0" sz="1400" u="none" cap="none" strike="noStrike">
              <a:solidFill>
                <a:srgbClr val="000000"/>
              </a:solidFill>
              <a:latin typeface="Arial"/>
              <a:ea typeface="Arial"/>
              <a:cs typeface="Arial"/>
              <a:sym typeface="Arial"/>
            </a:endParaRPr>
          </a:p>
        </p:txBody>
      </p:sp>
      <p:sp>
        <p:nvSpPr>
          <p:cNvPr id="133" name="Google Shape;133;p10"/>
          <p:cNvSpPr/>
          <p:nvPr/>
        </p:nvSpPr>
        <p:spPr>
          <a:xfrm>
            <a:off x="1204724" y="2883366"/>
            <a:ext cx="2636904" cy="282804"/>
          </a:xfrm>
          <a:prstGeom prst="rect">
            <a:avLst/>
          </a:prstGeom>
          <a:solidFill>
            <a:schemeClr val="accent1"/>
          </a:solidFill>
          <a:ln cap="flat" cmpd="sng" w="25400">
            <a:solidFill>
              <a:srgbClr val="6B6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nl-BE" sz="1400" u="none" cap="none" strike="noStrike">
                <a:solidFill>
                  <a:schemeClr val="dk1"/>
                </a:solidFill>
                <a:latin typeface="Arial"/>
                <a:ea typeface="Arial"/>
                <a:cs typeface="Arial"/>
                <a:sym typeface="Arial"/>
              </a:rPr>
              <a:t>Verwerkingsverantwoordelijke</a:t>
            </a:r>
            <a:endParaRPr/>
          </a:p>
        </p:txBody>
      </p:sp>
      <p:sp>
        <p:nvSpPr>
          <p:cNvPr id="134" name="Google Shape;134;p10"/>
          <p:cNvSpPr txBox="1"/>
          <p:nvPr/>
        </p:nvSpPr>
        <p:spPr>
          <a:xfrm>
            <a:off x="1884404" y="2535665"/>
            <a:ext cx="1071127"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nl-BE" sz="1200" u="none" cap="none" strike="noStrike">
                <a:solidFill>
                  <a:srgbClr val="2560A4"/>
                </a:solidFill>
                <a:latin typeface="Arial"/>
                <a:ea typeface="Arial"/>
                <a:cs typeface="Arial"/>
                <a:sym typeface="Arial"/>
              </a:rPr>
              <a:t>Ziekenhuis Y</a:t>
            </a:r>
            <a:endParaRPr/>
          </a:p>
        </p:txBody>
      </p:sp>
      <p:cxnSp>
        <p:nvCxnSpPr>
          <p:cNvPr id="135" name="Google Shape;135;p10"/>
          <p:cNvCxnSpPr>
            <a:stCxn id="133" idx="2"/>
            <a:endCxn id="128" idx="1"/>
          </p:cNvCxnSpPr>
          <p:nvPr/>
        </p:nvCxnSpPr>
        <p:spPr>
          <a:xfrm>
            <a:off x="2523176" y="3166170"/>
            <a:ext cx="1576800" cy="1755900"/>
          </a:xfrm>
          <a:prstGeom prst="straightConnector1">
            <a:avLst/>
          </a:prstGeom>
          <a:noFill/>
          <a:ln cap="flat" cmpd="sng" w="38100">
            <a:solidFill>
              <a:schemeClr val="dk1"/>
            </a:solidFill>
            <a:prstDash val="solid"/>
            <a:round/>
            <a:headEnd len="med" w="med" type="triangle"/>
            <a:tailEnd len="med" w="med" type="triangle"/>
          </a:ln>
        </p:spPr>
      </p:cxnSp>
      <p:sp>
        <p:nvSpPr>
          <p:cNvPr id="136" name="Google Shape;136;p10"/>
          <p:cNvSpPr txBox="1"/>
          <p:nvPr/>
        </p:nvSpPr>
        <p:spPr>
          <a:xfrm>
            <a:off x="1089604" y="3896265"/>
            <a:ext cx="2072056"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0" lang="nl-BE" sz="1400" u="none" cap="none" strike="noStrike">
                <a:solidFill>
                  <a:srgbClr val="000000"/>
                </a:solidFill>
                <a:latin typeface="Arial"/>
                <a:ea typeface="Arial"/>
                <a:cs typeface="Arial"/>
                <a:sym typeface="Arial"/>
              </a:rPr>
              <a:t>Verwerkers-overeenkomst</a:t>
            </a:r>
            <a:endParaRPr b="0" i="0" sz="1400" u="none" cap="none" strike="noStrike">
              <a:solidFill>
                <a:srgbClr val="000000"/>
              </a:solidFill>
              <a:latin typeface="Arial"/>
              <a:ea typeface="Arial"/>
              <a:cs typeface="Arial"/>
              <a:sym typeface="Arial"/>
            </a:endParaRPr>
          </a:p>
        </p:txBody>
      </p:sp>
      <p:pic>
        <p:nvPicPr>
          <p:cNvPr id="137" name="Google Shape;137;p10"/>
          <p:cNvPicPr preferRelativeResize="0"/>
          <p:nvPr/>
        </p:nvPicPr>
        <p:blipFill rotWithShape="1">
          <a:blip r:embed="rId6">
            <a:alphaModFix/>
          </a:blip>
          <a:srcRect b="0" l="0" r="0" t="0"/>
          <a:stretch/>
        </p:blipFill>
        <p:spPr>
          <a:xfrm>
            <a:off x="2029173" y="1835997"/>
            <a:ext cx="781590" cy="781590"/>
          </a:xfrm>
          <a:prstGeom prst="rect">
            <a:avLst/>
          </a:prstGeom>
          <a:noFill/>
          <a:ln>
            <a:noFill/>
          </a:ln>
        </p:spPr>
      </p:pic>
      <p:sp>
        <p:nvSpPr>
          <p:cNvPr id="138" name="Google Shape;138;p10"/>
          <p:cNvSpPr txBox="1"/>
          <p:nvPr/>
        </p:nvSpPr>
        <p:spPr>
          <a:xfrm>
            <a:off x="4886230" y="2535666"/>
            <a:ext cx="1071127"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nl-BE" sz="1200" u="none" cap="none" strike="noStrike">
                <a:solidFill>
                  <a:srgbClr val="2560A4"/>
                </a:solidFill>
                <a:latin typeface="Arial"/>
                <a:ea typeface="Arial"/>
                <a:cs typeface="Arial"/>
                <a:sym typeface="Arial"/>
              </a:rPr>
              <a:t>Ziekenhuis X</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g2e80b78b503_1_49"/>
          <p:cNvSpPr txBox="1"/>
          <p:nvPr>
            <p:ph type="title"/>
          </p:nvPr>
        </p:nvSpPr>
        <p:spPr>
          <a:xfrm>
            <a:off x="720000" y="0"/>
            <a:ext cx="9540000" cy="12240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1800"/>
              <a:buNone/>
            </a:pPr>
            <a:r>
              <a:rPr lang="nl-BE"/>
              <a:t>Optie 2</a:t>
            </a:r>
            <a:endParaRPr/>
          </a:p>
        </p:txBody>
      </p:sp>
      <p:sp>
        <p:nvSpPr>
          <p:cNvPr id="144" name="Google Shape;144;g2e80b78b503_1_49"/>
          <p:cNvSpPr txBox="1"/>
          <p:nvPr/>
        </p:nvSpPr>
        <p:spPr>
          <a:xfrm>
            <a:off x="7305771" y="2093861"/>
            <a:ext cx="4659715" cy="4174964"/>
          </a:xfrm>
          <a:prstGeom prst="rect">
            <a:avLst/>
          </a:prstGeom>
          <a:noFill/>
          <a:ln>
            <a:noFill/>
          </a:ln>
        </p:spPr>
        <p:txBody>
          <a:bodyPr anchorCtr="0" anchor="t" bIns="0" lIns="0" spcFirstLastPara="1" rIns="0" wrap="square" tIns="0">
            <a:noAutofit/>
          </a:bodyPr>
          <a:lstStyle/>
          <a:p>
            <a:pPr indent="-342900" lvl="0" marL="342900" marR="0" rtl="0" algn="l">
              <a:lnSpc>
                <a:spcPct val="100000"/>
              </a:lnSpc>
              <a:spcBef>
                <a:spcPts val="0"/>
              </a:spcBef>
              <a:spcAft>
                <a:spcPts val="0"/>
              </a:spcAft>
              <a:buClr>
                <a:schemeClr val="dk1"/>
              </a:buClr>
              <a:buSzPts val="2400"/>
              <a:buFont typeface="Arial"/>
              <a:buChar char="•"/>
            </a:pPr>
            <a:r>
              <a:rPr b="1" i="0" lang="nl-BE" sz="2400" u="none" cap="none" strike="noStrike">
                <a:solidFill>
                  <a:srgbClr val="3C3C3C"/>
                </a:solidFill>
                <a:latin typeface="Calibri"/>
                <a:ea typeface="Calibri"/>
                <a:cs typeface="Calibri"/>
                <a:sym typeface="Calibri"/>
              </a:rPr>
              <a:t>Te ondertekenen document verschilt op basis van gekozen </a:t>
            </a:r>
            <a:r>
              <a:rPr b="1" i="0" lang="nl-BE" sz="2400" u="sng" cap="none" strike="noStrike">
                <a:solidFill>
                  <a:srgbClr val="3C3C3C"/>
                </a:solidFill>
                <a:latin typeface="Calibri"/>
                <a:ea typeface="Calibri"/>
                <a:cs typeface="Calibri"/>
                <a:sym typeface="Calibri"/>
              </a:rPr>
              <a:t>hoedanigheid</a:t>
            </a:r>
            <a:r>
              <a:rPr b="1" i="0" lang="nl-BE" sz="2400" u="none" cap="none" strike="noStrike">
                <a:solidFill>
                  <a:srgbClr val="3C3C3C"/>
                </a:solidFill>
                <a:latin typeface="Calibri"/>
                <a:ea typeface="Calibri"/>
                <a:cs typeface="Calibri"/>
                <a:sym typeface="Calibri"/>
              </a:rPr>
              <a:t>. </a:t>
            </a:r>
            <a:endParaRPr/>
          </a:p>
          <a:p>
            <a:pPr indent="-190500" lvl="0" marL="342900" marR="0" rtl="0" algn="l">
              <a:lnSpc>
                <a:spcPct val="100000"/>
              </a:lnSpc>
              <a:spcBef>
                <a:spcPts val="0"/>
              </a:spcBef>
              <a:spcAft>
                <a:spcPts val="0"/>
              </a:spcAft>
              <a:buClr>
                <a:schemeClr val="dk1"/>
              </a:buClr>
              <a:buSzPts val="2400"/>
              <a:buFont typeface="Arial"/>
              <a:buNone/>
            </a:pPr>
            <a:r>
              <a:t/>
            </a:r>
            <a:endParaRPr b="1" i="0" sz="2400" u="none" cap="none" strike="noStrike">
              <a:solidFill>
                <a:srgbClr val="3C3C3C"/>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400"/>
              <a:buFont typeface="Arial"/>
              <a:buChar char="•"/>
            </a:pPr>
            <a:r>
              <a:rPr b="1" i="0" lang="nl-BE" sz="2400" u="none" cap="none" strike="noStrike">
                <a:solidFill>
                  <a:srgbClr val="3C3C3C"/>
                </a:solidFill>
                <a:latin typeface="Calibri"/>
                <a:ea typeface="Calibri"/>
                <a:cs typeface="Calibri"/>
                <a:sym typeface="Calibri"/>
              </a:rPr>
              <a:t>Verschil Protocol en Verwerkers-overeenkomst: </a:t>
            </a:r>
            <a:r>
              <a:rPr b="1" i="0" lang="nl-BE" sz="2400" u="sng" cap="none" strike="noStrike">
                <a:solidFill>
                  <a:srgbClr val="3C3C3C"/>
                </a:solidFill>
                <a:latin typeface="Calibri"/>
                <a:ea typeface="Calibri"/>
                <a:cs typeface="Calibri"/>
                <a:sym typeface="Calibri"/>
                <a:hlinkClick r:id="rId3">
                  <a:extLst>
                    <a:ext uri="{A12FA001-AC4F-418D-AE19-62706E023703}">
                      <ahyp:hlinkClr val="tx"/>
                    </a:ext>
                  </a:extLst>
                </a:hlinkClick>
              </a:rPr>
              <a:t>zie deze link</a:t>
            </a:r>
            <a:endParaRPr b="1" i="0" sz="2400" u="none" cap="none" strike="noStrike">
              <a:solidFill>
                <a:srgbClr val="3C3C3C"/>
              </a:solidFill>
              <a:latin typeface="Calibri"/>
              <a:ea typeface="Calibri"/>
              <a:cs typeface="Calibri"/>
              <a:sym typeface="Calibri"/>
            </a:endParaRPr>
          </a:p>
          <a:p>
            <a:pPr indent="-190500" lvl="0" marL="342900" marR="0" rtl="0" algn="l">
              <a:lnSpc>
                <a:spcPct val="100000"/>
              </a:lnSpc>
              <a:spcBef>
                <a:spcPts val="0"/>
              </a:spcBef>
              <a:spcAft>
                <a:spcPts val="0"/>
              </a:spcAft>
              <a:buClr>
                <a:schemeClr val="dk1"/>
              </a:buClr>
              <a:buSzPts val="2400"/>
              <a:buFont typeface="Arial"/>
              <a:buNone/>
            </a:pPr>
            <a:r>
              <a:t/>
            </a:r>
            <a:endParaRPr b="1" i="0" sz="2400" u="none" cap="none" strike="noStrike">
              <a:solidFill>
                <a:srgbClr val="3C3C3C"/>
              </a:solidFill>
              <a:latin typeface="Calibri"/>
              <a:ea typeface="Calibri"/>
              <a:cs typeface="Calibri"/>
              <a:sym typeface="Calibri"/>
            </a:endParaRPr>
          </a:p>
          <a:p>
            <a:pPr indent="-190500" lvl="3" marL="342900" marR="0" rtl="0" algn="l">
              <a:lnSpc>
                <a:spcPct val="100000"/>
              </a:lnSpc>
              <a:spcBef>
                <a:spcPts val="0"/>
              </a:spcBef>
              <a:spcAft>
                <a:spcPts val="0"/>
              </a:spcAft>
              <a:buClr>
                <a:schemeClr val="dk1"/>
              </a:buClr>
              <a:buSzPts val="2400"/>
              <a:buFont typeface="Arial"/>
              <a:buNone/>
            </a:pPr>
            <a:r>
              <a:t/>
            </a:r>
            <a:endParaRPr b="0" i="0" sz="1800" u="none" cap="none" strike="noStrike">
              <a:solidFill>
                <a:schemeClr val="dk1"/>
              </a:solidFill>
              <a:latin typeface="Calibri"/>
              <a:ea typeface="Calibri"/>
              <a:cs typeface="Calibri"/>
              <a:sym typeface="Calibri"/>
            </a:endParaRPr>
          </a:p>
          <a:p>
            <a:pPr indent="-228600" lvl="0" marL="457200" marR="0" rtl="0" algn="l">
              <a:lnSpc>
                <a:spcPct val="100000"/>
              </a:lnSpc>
              <a:spcBef>
                <a:spcPts val="450"/>
              </a:spcBef>
              <a:spcAft>
                <a:spcPts val="0"/>
              </a:spcAft>
              <a:buClr>
                <a:schemeClr val="dk1"/>
              </a:buClr>
              <a:buSzPts val="1800"/>
              <a:buFont typeface="Arial"/>
              <a:buNone/>
            </a:pPr>
            <a:br>
              <a:rPr b="0" i="0" lang="nl-BE" sz="1800" u="none" cap="none" strike="noStrike">
                <a:solidFill>
                  <a:schemeClr val="dk1"/>
                </a:solidFill>
                <a:latin typeface="Calibri"/>
                <a:ea typeface="Calibri"/>
                <a:cs typeface="Calibri"/>
                <a:sym typeface="Calibri"/>
              </a:rPr>
            </a:br>
            <a:br>
              <a:rPr b="0" i="0" lang="nl-BE" sz="1800" u="none" cap="none" strike="noStrike">
                <a:solidFill>
                  <a:schemeClr val="dk1"/>
                </a:solidFill>
                <a:latin typeface="Calibri"/>
                <a:ea typeface="Calibri"/>
                <a:cs typeface="Calibri"/>
                <a:sym typeface="Calibri"/>
              </a:rPr>
            </a:br>
            <a:r>
              <a:rPr b="0" i="0" lang="nl-BE" sz="18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descr="A black background with white text&#10;&#10;Description automatically generated" id="145" name="Google Shape;145;g2e80b78b503_1_49"/>
          <p:cNvPicPr preferRelativeResize="0"/>
          <p:nvPr/>
        </p:nvPicPr>
        <p:blipFill rotWithShape="1">
          <a:blip r:embed="rId4">
            <a:alphaModFix/>
          </a:blip>
          <a:srcRect b="0" l="0" r="0" t="0"/>
          <a:stretch/>
        </p:blipFill>
        <p:spPr>
          <a:xfrm>
            <a:off x="226514" y="4634702"/>
            <a:ext cx="2314182" cy="1554388"/>
          </a:xfrm>
          <a:prstGeom prst="rect">
            <a:avLst/>
          </a:prstGeom>
          <a:noFill/>
          <a:ln>
            <a:noFill/>
          </a:ln>
        </p:spPr>
      </p:pic>
      <p:pic>
        <p:nvPicPr>
          <p:cNvPr id="146" name="Google Shape;146;g2e80b78b503_1_49"/>
          <p:cNvPicPr preferRelativeResize="0"/>
          <p:nvPr/>
        </p:nvPicPr>
        <p:blipFill rotWithShape="1">
          <a:blip r:embed="rId5">
            <a:alphaModFix/>
          </a:blip>
          <a:srcRect b="0" l="0" r="0" t="0"/>
          <a:stretch/>
        </p:blipFill>
        <p:spPr>
          <a:xfrm>
            <a:off x="5114372" y="5106449"/>
            <a:ext cx="608400" cy="608400"/>
          </a:xfrm>
          <a:prstGeom prst="rect">
            <a:avLst/>
          </a:prstGeom>
          <a:noFill/>
          <a:ln>
            <a:noFill/>
          </a:ln>
        </p:spPr>
      </p:pic>
      <p:pic>
        <p:nvPicPr>
          <p:cNvPr id="147" name="Google Shape;147;g2e80b78b503_1_49"/>
          <p:cNvPicPr preferRelativeResize="0"/>
          <p:nvPr/>
        </p:nvPicPr>
        <p:blipFill rotWithShape="1">
          <a:blip r:embed="rId6">
            <a:alphaModFix/>
          </a:blip>
          <a:srcRect b="0" l="0" r="0" t="0"/>
          <a:stretch/>
        </p:blipFill>
        <p:spPr>
          <a:xfrm>
            <a:off x="5027777" y="1837681"/>
            <a:ext cx="781590" cy="781590"/>
          </a:xfrm>
          <a:prstGeom prst="rect">
            <a:avLst/>
          </a:prstGeom>
          <a:noFill/>
          <a:ln>
            <a:noFill/>
          </a:ln>
        </p:spPr>
      </p:pic>
      <p:sp>
        <p:nvSpPr>
          <p:cNvPr id="148" name="Google Shape;148;g2e80b78b503_1_49"/>
          <p:cNvSpPr/>
          <p:nvPr/>
        </p:nvSpPr>
        <p:spPr>
          <a:xfrm>
            <a:off x="65153" y="5790217"/>
            <a:ext cx="2636904" cy="282804"/>
          </a:xfrm>
          <a:prstGeom prst="rect">
            <a:avLst/>
          </a:prstGeom>
          <a:solidFill>
            <a:schemeClr val="accent1"/>
          </a:solidFill>
          <a:ln cap="flat" cmpd="sng" w="25400">
            <a:solidFill>
              <a:srgbClr val="6B6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nl-BE" sz="1400" u="none" cap="none" strike="noStrike">
                <a:solidFill>
                  <a:schemeClr val="dk1"/>
                </a:solidFill>
                <a:latin typeface="Arial"/>
                <a:ea typeface="Arial"/>
                <a:cs typeface="Arial"/>
                <a:sym typeface="Arial"/>
              </a:rPr>
              <a:t>Verwerkingsverantwoordelijke</a:t>
            </a:r>
            <a:endParaRPr/>
          </a:p>
        </p:txBody>
      </p:sp>
      <p:sp>
        <p:nvSpPr>
          <p:cNvPr id="149" name="Google Shape;149;g2e80b78b503_1_49"/>
          <p:cNvSpPr/>
          <p:nvPr/>
        </p:nvSpPr>
        <p:spPr>
          <a:xfrm>
            <a:off x="4100120" y="2883366"/>
            <a:ext cx="2636904" cy="282804"/>
          </a:xfrm>
          <a:prstGeom prst="rect">
            <a:avLst/>
          </a:prstGeom>
          <a:solidFill>
            <a:schemeClr val="accent1"/>
          </a:solidFill>
          <a:ln cap="flat" cmpd="sng" w="25400">
            <a:solidFill>
              <a:srgbClr val="6B6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nl-BE" sz="1400" u="none" cap="none" strike="noStrike">
                <a:solidFill>
                  <a:schemeClr val="dk1"/>
                </a:solidFill>
                <a:latin typeface="Arial"/>
                <a:ea typeface="Arial"/>
                <a:cs typeface="Arial"/>
                <a:sym typeface="Arial"/>
              </a:rPr>
              <a:t>Verwerkingsverantwoordelijke</a:t>
            </a:r>
            <a:endParaRPr/>
          </a:p>
        </p:txBody>
      </p:sp>
      <p:sp>
        <p:nvSpPr>
          <p:cNvPr id="150" name="Google Shape;150;g2e80b78b503_1_49"/>
          <p:cNvSpPr/>
          <p:nvPr/>
        </p:nvSpPr>
        <p:spPr>
          <a:xfrm>
            <a:off x="4100120" y="4780700"/>
            <a:ext cx="2636904" cy="282804"/>
          </a:xfrm>
          <a:prstGeom prst="rect">
            <a:avLst/>
          </a:prstGeom>
          <a:solidFill>
            <a:schemeClr val="accent1"/>
          </a:solidFill>
          <a:ln cap="flat" cmpd="sng" w="25400">
            <a:solidFill>
              <a:srgbClr val="6B6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nl-BE" sz="1400" u="none" cap="none" strike="noStrike">
                <a:solidFill>
                  <a:schemeClr val="dk1"/>
                </a:solidFill>
                <a:latin typeface="Arial"/>
                <a:ea typeface="Arial"/>
                <a:cs typeface="Arial"/>
                <a:sym typeface="Arial"/>
              </a:rPr>
              <a:t>Verwerker</a:t>
            </a:r>
            <a:endParaRPr b="0" i="0" sz="1400" u="none" cap="none" strike="noStrike">
              <a:solidFill>
                <a:schemeClr val="dk1"/>
              </a:solidFill>
              <a:latin typeface="Arial"/>
              <a:ea typeface="Arial"/>
              <a:cs typeface="Arial"/>
              <a:sym typeface="Arial"/>
            </a:endParaRPr>
          </a:p>
        </p:txBody>
      </p:sp>
      <p:cxnSp>
        <p:nvCxnSpPr>
          <p:cNvPr id="151" name="Google Shape;151;g2e80b78b503_1_49"/>
          <p:cNvCxnSpPr/>
          <p:nvPr/>
        </p:nvCxnSpPr>
        <p:spPr>
          <a:xfrm flipH="1" rot="10800000">
            <a:off x="2484490" y="3166170"/>
            <a:ext cx="1925885" cy="2624047"/>
          </a:xfrm>
          <a:prstGeom prst="straightConnector1">
            <a:avLst/>
          </a:prstGeom>
          <a:noFill/>
          <a:ln cap="flat" cmpd="sng" w="38100">
            <a:solidFill>
              <a:schemeClr val="dk1"/>
            </a:solidFill>
            <a:prstDash val="solid"/>
            <a:round/>
            <a:headEnd len="med" w="med" type="triangle"/>
            <a:tailEnd len="med" w="med" type="triangle"/>
          </a:ln>
        </p:spPr>
      </p:cxnSp>
      <p:sp>
        <p:nvSpPr>
          <p:cNvPr id="152" name="Google Shape;152;g2e80b78b503_1_49"/>
          <p:cNvSpPr txBox="1"/>
          <p:nvPr/>
        </p:nvSpPr>
        <p:spPr>
          <a:xfrm>
            <a:off x="2296142" y="4217958"/>
            <a:ext cx="1398063"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nl-BE" sz="1400" u="none" cap="none" strike="noStrike">
                <a:solidFill>
                  <a:srgbClr val="000000"/>
                </a:solidFill>
                <a:latin typeface="Arial"/>
                <a:ea typeface="Arial"/>
                <a:cs typeface="Arial"/>
                <a:sym typeface="Arial"/>
              </a:rPr>
              <a:t>Protocol</a:t>
            </a:r>
            <a:endParaRPr/>
          </a:p>
        </p:txBody>
      </p:sp>
      <p:cxnSp>
        <p:nvCxnSpPr>
          <p:cNvPr id="153" name="Google Shape;153;g2e80b78b503_1_49"/>
          <p:cNvCxnSpPr>
            <a:stCxn id="149" idx="2"/>
            <a:endCxn id="150" idx="0"/>
          </p:cNvCxnSpPr>
          <p:nvPr/>
        </p:nvCxnSpPr>
        <p:spPr>
          <a:xfrm>
            <a:off x="5418572" y="3166170"/>
            <a:ext cx="0" cy="1614600"/>
          </a:xfrm>
          <a:prstGeom prst="straightConnector1">
            <a:avLst/>
          </a:prstGeom>
          <a:noFill/>
          <a:ln cap="flat" cmpd="sng" w="38100">
            <a:solidFill>
              <a:schemeClr val="dk1"/>
            </a:solidFill>
            <a:prstDash val="solid"/>
            <a:round/>
            <a:headEnd len="med" w="med" type="triangle"/>
            <a:tailEnd len="med" w="med" type="triangle"/>
          </a:ln>
        </p:spPr>
      </p:cxnSp>
      <p:sp>
        <p:nvSpPr>
          <p:cNvPr id="154" name="Google Shape;154;g2e80b78b503_1_49"/>
          <p:cNvSpPr txBox="1"/>
          <p:nvPr/>
        </p:nvSpPr>
        <p:spPr>
          <a:xfrm>
            <a:off x="5488481" y="3625185"/>
            <a:ext cx="2072056"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nl-BE" sz="1400" u="none" cap="none" strike="noStrike">
                <a:solidFill>
                  <a:srgbClr val="000000"/>
                </a:solidFill>
                <a:latin typeface="Arial"/>
                <a:ea typeface="Arial"/>
                <a:cs typeface="Arial"/>
                <a:sym typeface="Arial"/>
              </a:rPr>
              <a:t>Verwerkers-overeenkomst</a:t>
            </a:r>
            <a:endParaRPr b="0" i="0" sz="1400" u="none" cap="none" strike="noStrike">
              <a:solidFill>
                <a:srgbClr val="000000"/>
              </a:solidFill>
              <a:latin typeface="Arial"/>
              <a:ea typeface="Arial"/>
              <a:cs typeface="Arial"/>
              <a:sym typeface="Arial"/>
            </a:endParaRPr>
          </a:p>
        </p:txBody>
      </p:sp>
      <p:sp>
        <p:nvSpPr>
          <p:cNvPr id="155" name="Google Shape;155;g2e80b78b503_1_49"/>
          <p:cNvSpPr/>
          <p:nvPr/>
        </p:nvSpPr>
        <p:spPr>
          <a:xfrm>
            <a:off x="1204724" y="2883366"/>
            <a:ext cx="2636904" cy="282804"/>
          </a:xfrm>
          <a:prstGeom prst="rect">
            <a:avLst/>
          </a:prstGeom>
          <a:solidFill>
            <a:schemeClr val="accent1"/>
          </a:solidFill>
          <a:ln cap="flat" cmpd="sng" w="25400">
            <a:solidFill>
              <a:srgbClr val="6B6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nl-BE" sz="1400" u="none" cap="none" strike="noStrike">
                <a:solidFill>
                  <a:schemeClr val="dk1"/>
                </a:solidFill>
                <a:latin typeface="Arial"/>
                <a:ea typeface="Arial"/>
                <a:cs typeface="Arial"/>
                <a:sym typeface="Arial"/>
              </a:rPr>
              <a:t>Verwerkingsverantwoordelijke</a:t>
            </a:r>
            <a:endParaRPr/>
          </a:p>
        </p:txBody>
      </p:sp>
      <p:cxnSp>
        <p:nvCxnSpPr>
          <p:cNvPr id="156" name="Google Shape;156;g2e80b78b503_1_49"/>
          <p:cNvCxnSpPr/>
          <p:nvPr/>
        </p:nvCxnSpPr>
        <p:spPr>
          <a:xfrm>
            <a:off x="2024337" y="3166170"/>
            <a:ext cx="0" cy="2624047"/>
          </a:xfrm>
          <a:prstGeom prst="straightConnector1">
            <a:avLst/>
          </a:prstGeom>
          <a:noFill/>
          <a:ln cap="flat" cmpd="sng" w="38100">
            <a:solidFill>
              <a:schemeClr val="dk1"/>
            </a:solidFill>
            <a:prstDash val="solid"/>
            <a:round/>
            <a:headEnd len="med" w="med" type="triangle"/>
            <a:tailEnd len="med" w="med" type="triangle"/>
          </a:ln>
        </p:spPr>
      </p:cxnSp>
      <p:sp>
        <p:nvSpPr>
          <p:cNvPr id="157" name="Google Shape;157;g2e80b78b503_1_49"/>
          <p:cNvSpPr txBox="1"/>
          <p:nvPr/>
        </p:nvSpPr>
        <p:spPr>
          <a:xfrm>
            <a:off x="824775" y="4221755"/>
            <a:ext cx="1107134"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0" lang="nl-BE" sz="1400" u="none" cap="none" strike="noStrike">
                <a:solidFill>
                  <a:srgbClr val="000000"/>
                </a:solidFill>
                <a:latin typeface="Arial"/>
                <a:ea typeface="Arial"/>
                <a:cs typeface="Arial"/>
                <a:sym typeface="Arial"/>
              </a:rPr>
              <a:t>Protocol</a:t>
            </a:r>
            <a:endParaRPr/>
          </a:p>
        </p:txBody>
      </p:sp>
      <p:cxnSp>
        <p:nvCxnSpPr>
          <p:cNvPr id="158" name="Google Shape;158;g2e80b78b503_1_49"/>
          <p:cNvCxnSpPr/>
          <p:nvPr/>
        </p:nvCxnSpPr>
        <p:spPr>
          <a:xfrm>
            <a:off x="3254088" y="3197640"/>
            <a:ext cx="1246766" cy="1583060"/>
          </a:xfrm>
          <a:prstGeom prst="straightConnector1">
            <a:avLst/>
          </a:prstGeom>
          <a:noFill/>
          <a:ln cap="flat" cmpd="sng" w="38100">
            <a:solidFill>
              <a:schemeClr val="dk1"/>
            </a:solidFill>
            <a:prstDash val="solid"/>
            <a:round/>
            <a:headEnd len="med" w="med" type="triangle"/>
            <a:tailEnd len="med" w="med" type="triangle"/>
          </a:ln>
        </p:spPr>
      </p:cxnSp>
      <p:sp>
        <p:nvSpPr>
          <p:cNvPr id="159" name="Google Shape;159;g2e80b78b503_1_49"/>
          <p:cNvSpPr txBox="1"/>
          <p:nvPr/>
        </p:nvSpPr>
        <p:spPr>
          <a:xfrm>
            <a:off x="1487148" y="3369715"/>
            <a:ext cx="2072056"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0" lang="nl-BE" sz="1400" u="none" cap="none" strike="noStrike">
                <a:solidFill>
                  <a:srgbClr val="000000"/>
                </a:solidFill>
                <a:latin typeface="Arial"/>
                <a:ea typeface="Arial"/>
                <a:cs typeface="Arial"/>
                <a:sym typeface="Arial"/>
              </a:rPr>
              <a:t>Verwerkers-overeenkomst</a:t>
            </a:r>
            <a:endParaRPr b="0" i="0" sz="1400" u="none" cap="none" strike="noStrike">
              <a:solidFill>
                <a:srgbClr val="000000"/>
              </a:solidFill>
              <a:latin typeface="Arial"/>
              <a:ea typeface="Arial"/>
              <a:cs typeface="Arial"/>
              <a:sym typeface="Arial"/>
            </a:endParaRPr>
          </a:p>
        </p:txBody>
      </p:sp>
      <p:pic>
        <p:nvPicPr>
          <p:cNvPr id="160" name="Google Shape;160;g2e80b78b503_1_49"/>
          <p:cNvPicPr preferRelativeResize="0"/>
          <p:nvPr/>
        </p:nvPicPr>
        <p:blipFill rotWithShape="1">
          <a:blip r:embed="rId7">
            <a:alphaModFix/>
          </a:blip>
          <a:srcRect b="0" l="0" r="0" t="0"/>
          <a:stretch/>
        </p:blipFill>
        <p:spPr>
          <a:xfrm>
            <a:off x="2029173" y="1837681"/>
            <a:ext cx="781590" cy="781590"/>
          </a:xfrm>
          <a:prstGeom prst="rect">
            <a:avLst/>
          </a:prstGeom>
          <a:noFill/>
          <a:ln>
            <a:noFill/>
          </a:ln>
        </p:spPr>
      </p:pic>
      <p:sp>
        <p:nvSpPr>
          <p:cNvPr id="161" name="Google Shape;161;g2e80b78b503_1_49"/>
          <p:cNvSpPr txBox="1"/>
          <p:nvPr/>
        </p:nvSpPr>
        <p:spPr>
          <a:xfrm>
            <a:off x="1884404" y="2535665"/>
            <a:ext cx="1071127"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nl-BE" sz="1200" u="none" cap="none" strike="noStrike">
                <a:solidFill>
                  <a:srgbClr val="2560A4"/>
                </a:solidFill>
                <a:latin typeface="Arial"/>
                <a:ea typeface="Arial"/>
                <a:cs typeface="Arial"/>
                <a:sym typeface="Arial"/>
              </a:rPr>
              <a:t>Ziekenhuis Y</a:t>
            </a:r>
            <a:endParaRPr/>
          </a:p>
        </p:txBody>
      </p:sp>
      <p:sp>
        <p:nvSpPr>
          <p:cNvPr id="162" name="Google Shape;162;g2e80b78b503_1_49"/>
          <p:cNvSpPr txBox="1"/>
          <p:nvPr/>
        </p:nvSpPr>
        <p:spPr>
          <a:xfrm>
            <a:off x="4886230" y="2535666"/>
            <a:ext cx="1071127"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nl-BE" sz="1200" u="none" cap="none" strike="noStrike">
                <a:solidFill>
                  <a:srgbClr val="2560A4"/>
                </a:solidFill>
                <a:latin typeface="Arial"/>
                <a:ea typeface="Arial"/>
                <a:cs typeface="Arial"/>
                <a:sym typeface="Arial"/>
              </a:rPr>
              <a:t>Ziekenhuis X</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6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6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VO">
  <a:themeElements>
    <a:clrScheme name="VO">
      <a:dk1>
        <a:srgbClr val="3C3C3C"/>
      </a:dk1>
      <a:lt1>
        <a:srgbClr val="FFFFFF"/>
      </a:lt1>
      <a:dk2>
        <a:srgbClr val="3C3C3C"/>
      </a:dk2>
      <a:lt2>
        <a:srgbClr val="E7E6E6"/>
      </a:lt2>
      <a:accent1>
        <a:srgbClr val="FFEB00"/>
      </a:accent1>
      <a:accent2>
        <a:srgbClr val="808080"/>
      </a:accent2>
      <a:accent3>
        <a:srgbClr val="999999"/>
      </a:accent3>
      <a:accent4>
        <a:srgbClr val="B3B3B3"/>
      </a:accent4>
      <a:accent5>
        <a:srgbClr val="CCCCCC"/>
      </a:accent5>
      <a:accent6>
        <a:srgbClr val="FFEBBF"/>
      </a:accent6>
      <a:hlink>
        <a:srgbClr val="258BB3"/>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Decorte, Erika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0x010100790ABDCA29D92F4097C5486122FBD35000D9F90F038E01E24D80C33F7EFA5F8CC5</vt:lpwstr>
  </property>
</Properties>
</file>